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5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6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7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8.xml" ContentType="application/vnd.openxmlformats-officedocument.theme+xml"/>
  <Override PartName="/ppt/slideLayouts/slideLayout14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98" r:id="rId4"/>
    <p:sldMasterId id="2147483723" r:id="rId5"/>
    <p:sldMasterId id="2147483748" r:id="rId6"/>
    <p:sldMasterId id="2147483763" r:id="rId7"/>
    <p:sldMasterId id="2147483783" r:id="rId8"/>
    <p:sldMasterId id="2147483796" r:id="rId9"/>
  </p:sldMasterIdLst>
  <p:notesMasterIdLst>
    <p:notesMasterId r:id="rId35"/>
  </p:notesMasterIdLst>
  <p:sldIdLst>
    <p:sldId id="1200" r:id="rId10"/>
    <p:sldId id="508" r:id="rId11"/>
    <p:sldId id="1198" r:id="rId12"/>
    <p:sldId id="501" r:id="rId13"/>
    <p:sldId id="1199" r:id="rId14"/>
    <p:sldId id="1197" r:id="rId15"/>
    <p:sldId id="497" r:id="rId16"/>
    <p:sldId id="340" r:id="rId17"/>
    <p:sldId id="463" r:id="rId18"/>
    <p:sldId id="1702" r:id="rId19"/>
    <p:sldId id="1703" r:id="rId20"/>
    <p:sldId id="1201" r:id="rId21"/>
    <p:sldId id="256" r:id="rId22"/>
    <p:sldId id="257" r:id="rId23"/>
    <p:sldId id="1704" r:id="rId24"/>
    <p:sldId id="1705" r:id="rId25"/>
    <p:sldId id="1706" r:id="rId26"/>
    <p:sldId id="260" r:id="rId27"/>
    <p:sldId id="264" r:id="rId28"/>
    <p:sldId id="274" r:id="rId29"/>
    <p:sldId id="1713" r:id="rId30"/>
    <p:sldId id="1709" r:id="rId31"/>
    <p:sldId id="1710" r:id="rId32"/>
    <p:sldId id="1711" r:id="rId33"/>
    <p:sldId id="1712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821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AFD2C-88C6-4FE9-A7FD-D32D1B032EB5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272B8-6DC9-42D0-8EDA-6509CABC1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48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88101-BCF8-20C2-23E0-3818EE1B1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>
            <a:extLst>
              <a:ext uri="{FF2B5EF4-FFF2-40B4-BE49-F238E27FC236}">
                <a16:creationId xmlns:a16="http://schemas.microsoft.com/office/drawing/2014/main" id="{9ED2B6BF-AF51-E103-D595-C07068DF8E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71011" name="Notes Placeholder 2">
            <a:extLst>
              <a:ext uri="{FF2B5EF4-FFF2-40B4-BE49-F238E27FC236}">
                <a16:creationId xmlns:a16="http://schemas.microsoft.com/office/drawing/2014/main" id="{BE904879-8ED2-45E9-C588-76650A1EA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1012" name="Slide Number Placeholder 3">
            <a:extLst>
              <a:ext uri="{FF2B5EF4-FFF2-40B4-BE49-F238E27FC236}">
                <a16:creationId xmlns:a16="http://schemas.microsoft.com/office/drawing/2014/main" id="{908BC3FF-29BE-367E-67C3-51F4293F87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88A92A-6C04-4315-B99A-A4A8F576DF1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976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09744-4F66-2FFF-38E1-163079E03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>
            <a:extLst>
              <a:ext uri="{FF2B5EF4-FFF2-40B4-BE49-F238E27FC236}">
                <a16:creationId xmlns:a16="http://schemas.microsoft.com/office/drawing/2014/main" id="{54CE6C87-86BC-290E-8F67-4562965826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28003" name="Notes Placeholder 2">
            <a:extLst>
              <a:ext uri="{FF2B5EF4-FFF2-40B4-BE49-F238E27FC236}">
                <a16:creationId xmlns:a16="http://schemas.microsoft.com/office/drawing/2014/main" id="{F5D0B172-AEA5-2199-CD01-00E7BA673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8004" name="Slide Number Placeholder 3">
            <a:extLst>
              <a:ext uri="{FF2B5EF4-FFF2-40B4-BE49-F238E27FC236}">
                <a16:creationId xmlns:a16="http://schemas.microsoft.com/office/drawing/2014/main" id="{8F50C9DA-D293-2132-2860-E1B3E9D8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4948EF-3552-43D9-8A69-34A7C5C0E81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080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89A87-CF2A-489D-D10A-E4CA31422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ED85AA-6323-ED3A-57D3-1106A47FFD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0845D2-A264-C0CF-E08B-536D728D96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A27AF-3215-B921-E6B7-F8C535377A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914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CB522-FD41-88BF-6E74-25839DAE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70FE93-BF36-4A50-CF4A-93D427D823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2BCD3A-CB98-5F70-5E33-CBEB47AC7F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24010-5326-43B8-AF3C-8E69C82FDC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092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B06A7-7537-F7F7-45B5-6AE2F1856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540ED3-24F1-A1E1-36C1-E97D29467D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B8BEBF-6331-BD3A-14D2-2C4202C890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C1F3D-43F0-E0FA-0281-142652222F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798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461AD-38C7-55C0-3F3B-3C84F9A72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1F6465-7499-8E47-9EAA-F9A5E8DB21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D9A542-CC33-D2AD-4C3A-2E96E7E41E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46DBE-DBDF-241E-490E-BB8E985A41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143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5502A-F4D6-062F-28E6-15640E29A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>
            <a:extLst>
              <a:ext uri="{FF2B5EF4-FFF2-40B4-BE49-F238E27FC236}">
                <a16:creationId xmlns:a16="http://schemas.microsoft.com/office/drawing/2014/main" id="{F38E96B2-02D0-941F-C14F-9CE24C452B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28003" name="Notes Placeholder 2">
            <a:extLst>
              <a:ext uri="{FF2B5EF4-FFF2-40B4-BE49-F238E27FC236}">
                <a16:creationId xmlns:a16="http://schemas.microsoft.com/office/drawing/2014/main" id="{6A658593-88FE-AF9E-8062-381FB8C46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8004" name="Slide Number Placeholder 3">
            <a:extLst>
              <a:ext uri="{FF2B5EF4-FFF2-40B4-BE49-F238E27FC236}">
                <a16:creationId xmlns:a16="http://schemas.microsoft.com/office/drawing/2014/main" id="{2E37F8B2-F87A-36CD-53D8-61C0BC32AE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4948EF-3552-43D9-8A69-34A7C5C0E81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150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93E08-DEEA-25A6-5B2E-7572125F3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>
            <a:extLst>
              <a:ext uri="{FF2B5EF4-FFF2-40B4-BE49-F238E27FC236}">
                <a16:creationId xmlns:a16="http://schemas.microsoft.com/office/drawing/2014/main" id="{33E3F7F2-9283-3C20-AE6B-FDB72EC849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71011" name="Notes Placeholder 2">
            <a:extLst>
              <a:ext uri="{FF2B5EF4-FFF2-40B4-BE49-F238E27FC236}">
                <a16:creationId xmlns:a16="http://schemas.microsoft.com/office/drawing/2014/main" id="{36F65AD8-7C13-B6B4-349C-F3BE1E5BD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1012" name="Slide Number Placeholder 3">
            <a:extLst>
              <a:ext uri="{FF2B5EF4-FFF2-40B4-BE49-F238E27FC236}">
                <a16:creationId xmlns:a16="http://schemas.microsoft.com/office/drawing/2014/main" id="{A40E7587-0432-DE72-AF8A-E3680043E2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88A92A-6C04-4315-B99A-A4A8F576DF1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172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50858-2D2C-A747-3961-11013CB15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>
            <a:extLst>
              <a:ext uri="{FF2B5EF4-FFF2-40B4-BE49-F238E27FC236}">
                <a16:creationId xmlns:a16="http://schemas.microsoft.com/office/drawing/2014/main" id="{BE1F6299-65B6-B75C-8645-4DB46A7987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71011" name="Notes Placeholder 2">
            <a:extLst>
              <a:ext uri="{FF2B5EF4-FFF2-40B4-BE49-F238E27FC236}">
                <a16:creationId xmlns:a16="http://schemas.microsoft.com/office/drawing/2014/main" id="{A2E5D0CB-AD67-94B0-0600-7681C3380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1012" name="Slide Number Placeholder 3">
            <a:extLst>
              <a:ext uri="{FF2B5EF4-FFF2-40B4-BE49-F238E27FC236}">
                <a16:creationId xmlns:a16="http://schemas.microsoft.com/office/drawing/2014/main" id="{40AD1434-9284-194D-1218-3F2D82185E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88A92A-6C04-4315-B99A-A4A8F576DF1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173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0BBD3-C9F5-640A-5A1E-123D4980B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>
            <a:extLst>
              <a:ext uri="{FF2B5EF4-FFF2-40B4-BE49-F238E27FC236}">
                <a16:creationId xmlns:a16="http://schemas.microsoft.com/office/drawing/2014/main" id="{CA97A5DD-2228-68DF-204F-6B9A31A1B7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71011" name="Notes Placeholder 2">
            <a:extLst>
              <a:ext uri="{FF2B5EF4-FFF2-40B4-BE49-F238E27FC236}">
                <a16:creationId xmlns:a16="http://schemas.microsoft.com/office/drawing/2014/main" id="{28843398-398D-1697-9595-1FB627676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1012" name="Slide Number Placeholder 3">
            <a:extLst>
              <a:ext uri="{FF2B5EF4-FFF2-40B4-BE49-F238E27FC236}">
                <a16:creationId xmlns:a16="http://schemas.microsoft.com/office/drawing/2014/main" id="{CFD65DEF-494C-7C19-BA6D-9480E994B9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88A92A-6C04-4315-B99A-A4A8F576DF1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914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3" Type="http://schemas.openxmlformats.org/officeDocument/2006/relationships/image" Target="../media/image45.svg"/><Relationship Id="rId7" Type="http://schemas.openxmlformats.org/officeDocument/2006/relationships/hyperlink" Target="https://pptmon.com/" TargetMode="External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hyperlink" Target="http://pptmon.com/" TargetMode="Externa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6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6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6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6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6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6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6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6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6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.png"/><Relationship Id="rId7" Type="http://schemas.openxmlformats.org/officeDocument/2006/relationships/image" Target="../media/image4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7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9.png"/><Relationship Id="rId4" Type="http://schemas.openxmlformats.org/officeDocument/2006/relationships/image" Target="../media/image2.svg"/><Relationship Id="rId9" Type="http://schemas.openxmlformats.org/officeDocument/2006/relationships/image" Target="../media/image48.png"/></Relationships>
</file>

<file path=ppt/slideLayouts/_rels/slideLayout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.png"/><Relationship Id="rId7" Type="http://schemas.openxmlformats.org/officeDocument/2006/relationships/image" Target="../media/image50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7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53.png"/><Relationship Id="rId4" Type="http://schemas.openxmlformats.org/officeDocument/2006/relationships/image" Target="../media/image2.svg"/><Relationship Id="rId9" Type="http://schemas.openxmlformats.org/officeDocument/2006/relationships/image" Target="../media/image52.png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.png"/><Relationship Id="rId7" Type="http://schemas.openxmlformats.org/officeDocument/2006/relationships/image" Target="../media/image4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7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9.png"/><Relationship Id="rId4" Type="http://schemas.openxmlformats.org/officeDocument/2006/relationships/image" Target="../media/image2.svg"/><Relationship Id="rId9" Type="http://schemas.openxmlformats.org/officeDocument/2006/relationships/image" Target="../media/image48.png"/></Relationships>
</file>

<file path=ppt/slideLayouts/_rels/slideLayout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.png"/><Relationship Id="rId7" Type="http://schemas.openxmlformats.org/officeDocument/2006/relationships/image" Target="../media/image50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7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53.png"/><Relationship Id="rId4" Type="http://schemas.openxmlformats.org/officeDocument/2006/relationships/image" Target="../media/image2.svg"/><Relationship Id="rId9" Type="http://schemas.openxmlformats.org/officeDocument/2006/relationships/image" Target="../media/image52.png"/></Relationships>
</file>

<file path=ppt/slideLayouts/_rels/slideLayout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.png"/><Relationship Id="rId7" Type="http://schemas.openxmlformats.org/officeDocument/2006/relationships/image" Target="../media/image5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7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.png"/><Relationship Id="rId7" Type="http://schemas.openxmlformats.org/officeDocument/2006/relationships/image" Target="../media/image5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7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Layouts/_rels/slideLayout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.png"/><Relationship Id="rId7" Type="http://schemas.openxmlformats.org/officeDocument/2006/relationships/image" Target="../media/image6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7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65.png"/><Relationship Id="rId4" Type="http://schemas.openxmlformats.org/officeDocument/2006/relationships/image" Target="../media/image2.svg"/><Relationship Id="rId9" Type="http://schemas.openxmlformats.org/officeDocument/2006/relationships/image" Target="../media/image64.png"/></Relationships>
</file>

<file path=ppt/slideLayouts/_rels/slideLayout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.png"/><Relationship Id="rId7" Type="http://schemas.openxmlformats.org/officeDocument/2006/relationships/image" Target="../media/image6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7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69.png"/><Relationship Id="rId4" Type="http://schemas.openxmlformats.org/officeDocument/2006/relationships/image" Target="../media/image2.svg"/><Relationship Id="rId9" Type="http://schemas.openxmlformats.org/officeDocument/2006/relationships/image" Target="../media/image6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1.png"/><Relationship Id="rId7" Type="http://schemas.openxmlformats.org/officeDocument/2006/relationships/image" Target="../media/image70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7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1.png"/><Relationship Id="rId7" Type="http://schemas.openxmlformats.org/officeDocument/2006/relationships/image" Target="../media/image7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7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7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.png"/><Relationship Id="rId7" Type="http://schemas.openxmlformats.org/officeDocument/2006/relationships/image" Target="../media/image6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7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60.png"/><Relationship Id="rId4" Type="http://schemas.openxmlformats.org/officeDocument/2006/relationships/image" Target="../media/image2.svg"/><Relationship Id="rId9" Type="http://schemas.openxmlformats.org/officeDocument/2006/relationships/image" Target="../media/image69.png"/></Relationships>
</file>

<file path=ppt/slideLayouts/_rels/slideLayout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.png"/><Relationship Id="rId7" Type="http://schemas.openxmlformats.org/officeDocument/2006/relationships/image" Target="../media/image6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7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61.png"/><Relationship Id="rId4" Type="http://schemas.openxmlformats.org/officeDocument/2006/relationships/image" Target="../media/image2.svg"/><Relationship Id="rId9" Type="http://schemas.openxmlformats.org/officeDocument/2006/relationships/image" Target="../media/image59.png"/></Relationships>
</file>

<file path=ppt/slideLayouts/_rels/slideLayout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59.png"/><Relationship Id="rId7" Type="http://schemas.openxmlformats.org/officeDocument/2006/relationships/image" Target="../media/image1.pn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7.xml"/><Relationship Id="rId6" Type="http://schemas.openxmlformats.org/officeDocument/2006/relationships/hyperlink" Target="http://pptmon.com/" TargetMode="External"/><Relationship Id="rId5" Type="http://schemas.openxmlformats.org/officeDocument/2006/relationships/image" Target="../media/image61.png"/><Relationship Id="rId10" Type="http://schemas.openxmlformats.org/officeDocument/2006/relationships/hyperlink" Target="http://www.pptmon.com/" TargetMode="External"/><Relationship Id="rId4" Type="http://schemas.openxmlformats.org/officeDocument/2006/relationships/image" Target="../media/image60.png"/><Relationship Id="rId9" Type="http://schemas.openxmlformats.org/officeDocument/2006/relationships/hyperlink" Target="https://pptmon.com/" TargetMode="External"/></Relationships>
</file>

<file path=ppt/slideLayouts/_rels/slideLayout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59.png"/><Relationship Id="rId7" Type="http://schemas.openxmlformats.org/officeDocument/2006/relationships/image" Target="../media/image1.pn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7.xml"/><Relationship Id="rId6" Type="http://schemas.openxmlformats.org/officeDocument/2006/relationships/hyperlink" Target="http://pptmon.com/" TargetMode="External"/><Relationship Id="rId5" Type="http://schemas.openxmlformats.org/officeDocument/2006/relationships/image" Target="../media/image61.png"/><Relationship Id="rId10" Type="http://schemas.openxmlformats.org/officeDocument/2006/relationships/hyperlink" Target="http://www.pptmon.com/" TargetMode="External"/><Relationship Id="rId4" Type="http://schemas.openxmlformats.org/officeDocument/2006/relationships/image" Target="../media/image60.png"/><Relationship Id="rId9" Type="http://schemas.openxmlformats.org/officeDocument/2006/relationships/hyperlink" Target="https://pptmon.com/" TargetMode="External"/></Relationships>
</file>

<file path=ppt/slideLayouts/_rels/slideLayout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59.png"/><Relationship Id="rId7" Type="http://schemas.openxmlformats.org/officeDocument/2006/relationships/image" Target="../media/image1.pn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7.xml"/><Relationship Id="rId6" Type="http://schemas.openxmlformats.org/officeDocument/2006/relationships/hyperlink" Target="http://pptmon.com/" TargetMode="External"/><Relationship Id="rId5" Type="http://schemas.openxmlformats.org/officeDocument/2006/relationships/image" Target="../media/image61.png"/><Relationship Id="rId10" Type="http://schemas.openxmlformats.org/officeDocument/2006/relationships/hyperlink" Target="http://www.pptmon.com/" TargetMode="External"/><Relationship Id="rId4" Type="http://schemas.openxmlformats.org/officeDocument/2006/relationships/image" Target="../media/image60.png"/><Relationship Id="rId9" Type="http://schemas.openxmlformats.org/officeDocument/2006/relationships/hyperlink" Target="https://pptmon.com/" TargetMode="Externa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7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7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2.svg"/><Relationship Id="rId9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35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34.png"/><Relationship Id="rId4" Type="http://schemas.openxmlformats.org/officeDocument/2006/relationships/image" Target="../media/image2.sv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1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36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35.png"/><Relationship Id="rId4" Type="http://schemas.openxmlformats.org/officeDocument/2006/relationships/image" Target="../media/image2.svg"/><Relationship Id="rId9" Type="http://schemas.openxmlformats.org/officeDocument/2006/relationships/image" Target="../media/image40.png"/><Relationship Id="rId14" Type="http://schemas.openxmlformats.org/officeDocument/2006/relationships/image" Target="../media/image38.png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35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34.png"/><Relationship Id="rId4" Type="http://schemas.openxmlformats.org/officeDocument/2006/relationships/image" Target="../media/image2.sv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1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36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35.png"/><Relationship Id="rId4" Type="http://schemas.openxmlformats.org/officeDocument/2006/relationships/image" Target="../media/image2.svg"/><Relationship Id="rId9" Type="http://schemas.openxmlformats.org/officeDocument/2006/relationships/image" Target="../media/image40.png"/><Relationship Id="rId14" Type="http://schemas.openxmlformats.org/officeDocument/2006/relationships/image" Target="../media/image38.png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6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6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6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9C238A8C-FA04-4C13-B4AF-75C0319C752A}"/>
              </a:ext>
            </a:extLst>
          </p:cNvPr>
          <p:cNvSpPr/>
          <p:nvPr userDrawn="1"/>
        </p:nvSpPr>
        <p:spPr>
          <a:xfrm>
            <a:off x="0" y="5968302"/>
            <a:ext cx="940294" cy="889697"/>
          </a:xfrm>
          <a:custGeom>
            <a:avLst/>
            <a:gdLst>
              <a:gd name="connsiteX0" fmla="*/ 370088 w 977292"/>
              <a:gd name="connsiteY0" fmla="*/ 0 h 924704"/>
              <a:gd name="connsiteX1" fmla="*/ 977292 w 977292"/>
              <a:gd name="connsiteY1" fmla="*/ 607204 h 924704"/>
              <a:gd name="connsiteX2" fmla="*/ 929575 w 977292"/>
              <a:gd name="connsiteY2" fmla="*/ 843556 h 924704"/>
              <a:gd name="connsiteX3" fmla="*/ 885529 w 977292"/>
              <a:gd name="connsiteY3" fmla="*/ 924704 h 924704"/>
              <a:gd name="connsiteX4" fmla="*/ 0 w 977292"/>
              <a:gd name="connsiteY4" fmla="*/ 924704 h 924704"/>
              <a:gd name="connsiteX5" fmla="*/ 0 w 977292"/>
              <a:gd name="connsiteY5" fmla="*/ 128944 h 924704"/>
              <a:gd name="connsiteX6" fmla="*/ 30594 w 977292"/>
              <a:gd name="connsiteY6" fmla="*/ 103701 h 924704"/>
              <a:gd name="connsiteX7" fmla="*/ 370088 w 977292"/>
              <a:gd name="connsiteY7" fmla="*/ 0 h 92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7292" h="924704">
                <a:moveTo>
                  <a:pt x="370088" y="0"/>
                </a:moveTo>
                <a:cubicBezTo>
                  <a:pt x="705438" y="0"/>
                  <a:pt x="977292" y="271854"/>
                  <a:pt x="977292" y="607204"/>
                </a:cubicBezTo>
                <a:cubicBezTo>
                  <a:pt x="977292" y="691042"/>
                  <a:pt x="960301" y="770911"/>
                  <a:pt x="929575" y="843556"/>
                </a:cubicBezTo>
                <a:lnTo>
                  <a:pt x="885529" y="924704"/>
                </a:lnTo>
                <a:lnTo>
                  <a:pt x="0" y="924704"/>
                </a:lnTo>
                <a:lnTo>
                  <a:pt x="0" y="128944"/>
                </a:lnTo>
                <a:lnTo>
                  <a:pt x="30594" y="103701"/>
                </a:lnTo>
                <a:cubicBezTo>
                  <a:pt x="127505" y="38230"/>
                  <a:pt x="244332" y="0"/>
                  <a:pt x="370088" y="0"/>
                </a:cubicBezTo>
                <a:close/>
              </a:path>
            </a:pathLst>
          </a:custGeom>
          <a:solidFill>
            <a:srgbClr val="67EFB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46BA7F56-B29A-4335-A12C-24F24516E4EE}"/>
              </a:ext>
            </a:extLst>
          </p:cNvPr>
          <p:cNvSpPr/>
          <p:nvPr userDrawn="1"/>
        </p:nvSpPr>
        <p:spPr>
          <a:xfrm rot="10800000">
            <a:off x="306457" y="0"/>
            <a:ext cx="3365879" cy="1518360"/>
          </a:xfrm>
          <a:custGeom>
            <a:avLst/>
            <a:gdLst>
              <a:gd name="connsiteX0" fmla="*/ 1435812 w 1435812"/>
              <a:gd name="connsiteY0" fmla="*/ 647700 h 647700"/>
              <a:gd name="connsiteX1" fmla="*/ 1065031 w 1435812"/>
              <a:gd name="connsiteY1" fmla="*/ 647700 h 647700"/>
              <a:gd name="connsiteX2" fmla="*/ 1052276 w 1435812"/>
              <a:gd name="connsiteY2" fmla="*/ 584524 h 647700"/>
              <a:gd name="connsiteX3" fmla="*/ 717905 w 1435812"/>
              <a:gd name="connsiteY3" fmla="*/ 362889 h 647700"/>
              <a:gd name="connsiteX4" fmla="*/ 383535 w 1435812"/>
              <a:gd name="connsiteY4" fmla="*/ 584524 h 647700"/>
              <a:gd name="connsiteX5" fmla="*/ 370780 w 1435812"/>
              <a:gd name="connsiteY5" fmla="*/ 647700 h 647700"/>
              <a:gd name="connsiteX6" fmla="*/ 0 w 1435812"/>
              <a:gd name="connsiteY6" fmla="*/ 647700 h 647700"/>
              <a:gd name="connsiteX7" fmla="*/ 6874 w 1435812"/>
              <a:gd name="connsiteY7" fmla="*/ 579507 h 647700"/>
              <a:gd name="connsiteX8" fmla="*/ 717906 w 1435812"/>
              <a:gd name="connsiteY8" fmla="*/ 0 h 647700"/>
              <a:gd name="connsiteX9" fmla="*/ 1428938 w 1435812"/>
              <a:gd name="connsiteY9" fmla="*/ 579507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5812" h="647700">
                <a:moveTo>
                  <a:pt x="1435812" y="647700"/>
                </a:moveTo>
                <a:lnTo>
                  <a:pt x="1065031" y="647700"/>
                </a:lnTo>
                <a:lnTo>
                  <a:pt x="1052276" y="584524"/>
                </a:lnTo>
                <a:cubicBezTo>
                  <a:pt x="997187" y="454278"/>
                  <a:pt x="868219" y="362889"/>
                  <a:pt x="717905" y="362889"/>
                </a:cubicBezTo>
                <a:cubicBezTo>
                  <a:pt x="567592" y="362889"/>
                  <a:pt x="438624" y="454278"/>
                  <a:pt x="383535" y="584524"/>
                </a:cubicBezTo>
                <a:lnTo>
                  <a:pt x="370780" y="647700"/>
                </a:lnTo>
                <a:lnTo>
                  <a:pt x="0" y="647700"/>
                </a:lnTo>
                <a:lnTo>
                  <a:pt x="6874" y="579507"/>
                </a:lnTo>
                <a:cubicBezTo>
                  <a:pt x="74550" y="248783"/>
                  <a:pt x="367174" y="0"/>
                  <a:pt x="717906" y="0"/>
                </a:cubicBezTo>
                <a:cubicBezTo>
                  <a:pt x="1068637" y="0"/>
                  <a:pt x="1361262" y="248783"/>
                  <a:pt x="1428938" y="579507"/>
                </a:cubicBezTo>
                <a:close/>
              </a:path>
            </a:pathLst>
          </a:custGeom>
          <a:solidFill>
            <a:srgbClr val="2366E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ko-KR" altLang="en-US" dirty="0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345CDD84-34F2-40A1-A8CD-238485BA21AE}"/>
              </a:ext>
            </a:extLst>
          </p:cNvPr>
          <p:cNvSpPr/>
          <p:nvPr userDrawn="1"/>
        </p:nvSpPr>
        <p:spPr>
          <a:xfrm>
            <a:off x="373867" y="1566558"/>
            <a:ext cx="863381" cy="863381"/>
          </a:xfrm>
          <a:prstGeom prst="ellipse">
            <a:avLst/>
          </a:prstGeom>
          <a:solidFill>
            <a:srgbClr val="FF2C9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D4DBD9CA-49C7-4597-9F00-06A2A4D6336C}"/>
              </a:ext>
            </a:extLst>
          </p:cNvPr>
          <p:cNvGrpSpPr/>
          <p:nvPr userDrawn="1"/>
        </p:nvGrpSpPr>
        <p:grpSpPr>
          <a:xfrm>
            <a:off x="11199008" y="951928"/>
            <a:ext cx="794790" cy="619124"/>
            <a:chOff x="494497" y="5814365"/>
            <a:chExt cx="1017755" cy="792810"/>
          </a:xfrm>
        </p:grpSpPr>
        <p:sp>
          <p:nvSpPr>
            <p:cNvPr id="15" name="원형: 비어 있음 14">
              <a:extLst>
                <a:ext uri="{FF2B5EF4-FFF2-40B4-BE49-F238E27FC236}">
                  <a16:creationId xmlns:a16="http://schemas.microsoft.com/office/drawing/2014/main" id="{1304A18A-B309-4233-9588-3EADA07B667F}"/>
                </a:ext>
              </a:extLst>
            </p:cNvPr>
            <p:cNvSpPr/>
            <p:nvPr userDrawn="1"/>
          </p:nvSpPr>
          <p:spPr>
            <a:xfrm>
              <a:off x="494497" y="5814365"/>
              <a:ext cx="792810" cy="792810"/>
            </a:xfrm>
            <a:prstGeom prst="donut">
              <a:avLst/>
            </a:prstGeom>
            <a:solidFill>
              <a:srgbClr val="67EFB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 dirty="0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6543EAC6-21CC-457C-BDD0-3B97D2FCD5C9}"/>
                </a:ext>
              </a:extLst>
            </p:cNvPr>
            <p:cNvSpPr/>
            <p:nvPr userDrawn="1"/>
          </p:nvSpPr>
          <p:spPr>
            <a:xfrm>
              <a:off x="890902" y="5982640"/>
              <a:ext cx="621350" cy="86995"/>
            </a:xfrm>
            <a:prstGeom prst="rect">
              <a:avLst/>
            </a:prstGeom>
            <a:solidFill>
              <a:srgbClr val="2366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A6BB36AD-DCF2-469F-867C-4D5332805087}"/>
                </a:ext>
              </a:extLst>
            </p:cNvPr>
            <p:cNvSpPr/>
            <p:nvPr userDrawn="1"/>
          </p:nvSpPr>
          <p:spPr>
            <a:xfrm>
              <a:off x="778430" y="6144880"/>
              <a:ext cx="621350" cy="86995"/>
            </a:xfrm>
            <a:prstGeom prst="rect">
              <a:avLst/>
            </a:prstGeom>
            <a:solidFill>
              <a:srgbClr val="2366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</p:grpSp>
      <p:sp>
        <p:nvSpPr>
          <p:cNvPr id="27" name="자유형: 도형 26">
            <a:extLst>
              <a:ext uri="{FF2B5EF4-FFF2-40B4-BE49-F238E27FC236}">
                <a16:creationId xmlns:a16="http://schemas.microsoft.com/office/drawing/2014/main" id="{23E0B92D-3AC4-42BC-BCD9-60B8BC010DAD}"/>
              </a:ext>
            </a:extLst>
          </p:cNvPr>
          <p:cNvSpPr/>
          <p:nvPr userDrawn="1"/>
        </p:nvSpPr>
        <p:spPr>
          <a:xfrm rot="2700000">
            <a:off x="11548963" y="4732856"/>
            <a:ext cx="37155" cy="1856433"/>
          </a:xfrm>
          <a:custGeom>
            <a:avLst/>
            <a:gdLst>
              <a:gd name="connsiteX0" fmla="*/ 0 w 52798"/>
              <a:gd name="connsiteY0" fmla="*/ 0 h 2638057"/>
              <a:gd name="connsiteX1" fmla="*/ 18479 w 52798"/>
              <a:gd name="connsiteY1" fmla="*/ 18479 h 2638057"/>
              <a:gd name="connsiteX2" fmla="*/ 18479 w 52798"/>
              <a:gd name="connsiteY2" fmla="*/ 1185228 h 2638057"/>
              <a:gd name="connsiteX3" fmla="*/ 52798 w 52798"/>
              <a:gd name="connsiteY3" fmla="*/ 1185228 h 2638057"/>
              <a:gd name="connsiteX4" fmla="*/ 52798 w 52798"/>
              <a:gd name="connsiteY4" fmla="*/ 2638057 h 2638057"/>
              <a:gd name="connsiteX5" fmla="*/ 18479 w 52798"/>
              <a:gd name="connsiteY5" fmla="*/ 2638057 h 2638057"/>
              <a:gd name="connsiteX6" fmla="*/ 0 w 52798"/>
              <a:gd name="connsiteY6" fmla="*/ 2638057 h 2638057"/>
              <a:gd name="connsiteX7" fmla="*/ 0 w 52798"/>
              <a:gd name="connsiteY7" fmla="*/ 1185228 h 263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798" h="2638057">
                <a:moveTo>
                  <a:pt x="0" y="0"/>
                </a:moveTo>
                <a:lnTo>
                  <a:pt x="18479" y="18479"/>
                </a:lnTo>
                <a:lnTo>
                  <a:pt x="18479" y="1185228"/>
                </a:lnTo>
                <a:lnTo>
                  <a:pt x="52798" y="1185228"/>
                </a:lnTo>
                <a:lnTo>
                  <a:pt x="52798" y="2638057"/>
                </a:lnTo>
                <a:lnTo>
                  <a:pt x="18479" y="2638057"/>
                </a:lnTo>
                <a:lnTo>
                  <a:pt x="0" y="2638057"/>
                </a:lnTo>
                <a:lnTo>
                  <a:pt x="0" y="1185228"/>
                </a:lnTo>
                <a:close/>
              </a:path>
            </a:pathLst>
          </a:custGeom>
          <a:solidFill>
            <a:srgbClr val="FFAC15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ko-KR" altLang="en-US"/>
          </a:p>
        </p:txBody>
      </p:sp>
      <p:sp>
        <p:nvSpPr>
          <p:cNvPr id="28" name="자유형: 도형 27">
            <a:extLst>
              <a:ext uri="{FF2B5EF4-FFF2-40B4-BE49-F238E27FC236}">
                <a16:creationId xmlns:a16="http://schemas.microsoft.com/office/drawing/2014/main" id="{2C91B0B4-973C-4B5D-AE48-BCEC066AA28F}"/>
              </a:ext>
            </a:extLst>
          </p:cNvPr>
          <p:cNvSpPr/>
          <p:nvPr userDrawn="1"/>
        </p:nvSpPr>
        <p:spPr>
          <a:xfrm rot="2700000">
            <a:off x="11476874" y="4976728"/>
            <a:ext cx="37155" cy="2060334"/>
          </a:xfrm>
          <a:custGeom>
            <a:avLst/>
            <a:gdLst>
              <a:gd name="connsiteX0" fmla="*/ 0 w 52798"/>
              <a:gd name="connsiteY0" fmla="*/ 0 h 2927808"/>
              <a:gd name="connsiteX1" fmla="*/ 18479 w 52798"/>
              <a:gd name="connsiteY1" fmla="*/ 18479 h 2927808"/>
              <a:gd name="connsiteX2" fmla="*/ 18479 w 52798"/>
              <a:gd name="connsiteY2" fmla="*/ 1474979 h 2927808"/>
              <a:gd name="connsiteX3" fmla="*/ 52798 w 52798"/>
              <a:gd name="connsiteY3" fmla="*/ 1474979 h 2927808"/>
              <a:gd name="connsiteX4" fmla="*/ 52798 w 52798"/>
              <a:gd name="connsiteY4" fmla="*/ 2927808 h 2927808"/>
              <a:gd name="connsiteX5" fmla="*/ 18479 w 52798"/>
              <a:gd name="connsiteY5" fmla="*/ 2927808 h 2927808"/>
              <a:gd name="connsiteX6" fmla="*/ 0 w 52798"/>
              <a:gd name="connsiteY6" fmla="*/ 2927808 h 2927808"/>
              <a:gd name="connsiteX7" fmla="*/ 0 w 52798"/>
              <a:gd name="connsiteY7" fmla="*/ 1474979 h 292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798" h="2927808">
                <a:moveTo>
                  <a:pt x="0" y="0"/>
                </a:moveTo>
                <a:lnTo>
                  <a:pt x="18479" y="18479"/>
                </a:lnTo>
                <a:lnTo>
                  <a:pt x="18479" y="1474979"/>
                </a:lnTo>
                <a:lnTo>
                  <a:pt x="52798" y="1474979"/>
                </a:lnTo>
                <a:lnTo>
                  <a:pt x="52798" y="2927808"/>
                </a:lnTo>
                <a:lnTo>
                  <a:pt x="18479" y="2927808"/>
                </a:lnTo>
                <a:lnTo>
                  <a:pt x="0" y="2927808"/>
                </a:lnTo>
                <a:lnTo>
                  <a:pt x="0" y="1474979"/>
                </a:lnTo>
                <a:close/>
              </a:path>
            </a:pathLst>
          </a:custGeom>
          <a:solidFill>
            <a:srgbClr val="FFDB4C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ko-KR" altLang="en-US"/>
          </a:p>
        </p:txBody>
      </p:sp>
      <p:sp>
        <p:nvSpPr>
          <p:cNvPr id="29" name="자유형: 도형 28">
            <a:extLst>
              <a:ext uri="{FF2B5EF4-FFF2-40B4-BE49-F238E27FC236}">
                <a16:creationId xmlns:a16="http://schemas.microsoft.com/office/drawing/2014/main" id="{26FD295A-9DFD-4FF6-BB3B-1BB628BB7389}"/>
              </a:ext>
            </a:extLst>
          </p:cNvPr>
          <p:cNvSpPr/>
          <p:nvPr userDrawn="1"/>
        </p:nvSpPr>
        <p:spPr>
          <a:xfrm>
            <a:off x="11795596" y="194948"/>
            <a:ext cx="396405" cy="792810"/>
          </a:xfrm>
          <a:custGeom>
            <a:avLst/>
            <a:gdLst>
              <a:gd name="connsiteX0" fmla="*/ 396405 w 396405"/>
              <a:gd name="connsiteY0" fmla="*/ 0 h 792810"/>
              <a:gd name="connsiteX1" fmla="*/ 396405 w 396405"/>
              <a:gd name="connsiteY1" fmla="*/ 198202 h 792810"/>
              <a:gd name="connsiteX2" fmla="*/ 319257 w 396405"/>
              <a:gd name="connsiteY2" fmla="*/ 213778 h 792810"/>
              <a:gd name="connsiteX3" fmla="*/ 198203 w 396405"/>
              <a:gd name="connsiteY3" fmla="*/ 396405 h 792810"/>
              <a:gd name="connsiteX4" fmla="*/ 319257 w 396405"/>
              <a:gd name="connsiteY4" fmla="*/ 579032 h 792810"/>
              <a:gd name="connsiteX5" fmla="*/ 396405 w 396405"/>
              <a:gd name="connsiteY5" fmla="*/ 594608 h 792810"/>
              <a:gd name="connsiteX6" fmla="*/ 396405 w 396405"/>
              <a:gd name="connsiteY6" fmla="*/ 792810 h 792810"/>
              <a:gd name="connsiteX7" fmla="*/ 0 w 396405"/>
              <a:gd name="connsiteY7" fmla="*/ 396405 h 792810"/>
              <a:gd name="connsiteX8" fmla="*/ 396405 w 396405"/>
              <a:gd name="connsiteY8" fmla="*/ 0 h 79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405" h="792810">
                <a:moveTo>
                  <a:pt x="396405" y="0"/>
                </a:moveTo>
                <a:lnTo>
                  <a:pt x="396405" y="198202"/>
                </a:lnTo>
                <a:lnTo>
                  <a:pt x="319257" y="213778"/>
                </a:lnTo>
                <a:cubicBezTo>
                  <a:pt x="248119" y="243867"/>
                  <a:pt x="198203" y="314307"/>
                  <a:pt x="198203" y="396405"/>
                </a:cubicBezTo>
                <a:cubicBezTo>
                  <a:pt x="198203" y="478503"/>
                  <a:pt x="248119" y="548943"/>
                  <a:pt x="319257" y="579032"/>
                </a:cubicBezTo>
                <a:lnTo>
                  <a:pt x="396405" y="594608"/>
                </a:lnTo>
                <a:lnTo>
                  <a:pt x="396405" y="792810"/>
                </a:lnTo>
                <a:cubicBezTo>
                  <a:pt x="177477" y="792810"/>
                  <a:pt x="0" y="615333"/>
                  <a:pt x="0" y="396405"/>
                </a:cubicBezTo>
                <a:cubicBezTo>
                  <a:pt x="0" y="177477"/>
                  <a:pt x="177477" y="0"/>
                  <a:pt x="396405" y="0"/>
                </a:cubicBezTo>
                <a:close/>
              </a:path>
            </a:pathLst>
          </a:custGeom>
          <a:solidFill>
            <a:srgbClr val="FDB72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ko-KR" altLang="en-US" dirty="0"/>
          </a:p>
        </p:txBody>
      </p:sp>
      <p:pic>
        <p:nvPicPr>
          <p:cNvPr id="31" name="그래픽 30">
            <a:extLst>
              <a:ext uri="{FF2B5EF4-FFF2-40B4-BE49-F238E27FC236}">
                <a16:creationId xmlns:a16="http://schemas.microsoft.com/office/drawing/2014/main" id="{7AD6A778-935D-4472-A80B-B24D27D9F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70328" y="4628184"/>
            <a:ext cx="2257425" cy="2257425"/>
          </a:xfrm>
          <a:prstGeom prst="rect">
            <a:avLst/>
          </a:prstGeom>
        </p:spPr>
      </p:pic>
      <p:sp>
        <p:nvSpPr>
          <p:cNvPr id="32" name="원형: 비어 있음 31">
            <a:extLst>
              <a:ext uri="{FF2B5EF4-FFF2-40B4-BE49-F238E27FC236}">
                <a16:creationId xmlns:a16="http://schemas.microsoft.com/office/drawing/2014/main" id="{FC87063B-2931-45A8-A570-31FCA1479590}"/>
              </a:ext>
            </a:extLst>
          </p:cNvPr>
          <p:cNvSpPr/>
          <p:nvPr userDrawn="1"/>
        </p:nvSpPr>
        <p:spPr>
          <a:xfrm>
            <a:off x="2336359" y="4483265"/>
            <a:ext cx="769441" cy="769441"/>
          </a:xfrm>
          <a:prstGeom prst="donut">
            <a:avLst>
              <a:gd name="adj" fmla="val 25002"/>
            </a:avLst>
          </a:prstGeom>
          <a:solidFill>
            <a:srgbClr val="75AA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18" name="Graphic 3">
            <a:hlinkClick r:id="rId4"/>
            <a:extLst>
              <a:ext uri="{FF2B5EF4-FFF2-40B4-BE49-F238E27FC236}">
                <a16:creationId xmlns:a16="http://schemas.microsoft.com/office/drawing/2014/main" id="{F730A741-EBE7-4352-9FBD-8D18C23B66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9909"/>
          <a:stretch/>
        </p:blipFill>
        <p:spPr>
          <a:xfrm>
            <a:off x="5771192" y="6921578"/>
            <a:ext cx="2239204" cy="246221"/>
          </a:xfrm>
          <a:prstGeom prst="rect">
            <a:avLst/>
          </a:prstGeom>
        </p:spPr>
      </p:pic>
      <p:sp>
        <p:nvSpPr>
          <p:cNvPr id="19" name="TextBox 18">
            <a:hlinkClick r:id="rId7"/>
            <a:extLst>
              <a:ext uri="{FF2B5EF4-FFF2-40B4-BE49-F238E27FC236}">
                <a16:creationId xmlns:a16="http://schemas.microsoft.com/office/drawing/2014/main" id="{41183F47-3617-4037-911A-2BA96EE365F8}"/>
              </a:ext>
            </a:extLst>
          </p:cNvPr>
          <p:cNvSpPr txBox="1"/>
          <p:nvPr userDrawn="1"/>
        </p:nvSpPr>
        <p:spPr>
          <a:xfrm>
            <a:off x="4181605" y="697729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6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9C238A8C-FA04-4C13-B4AF-75C0319C752A}"/>
              </a:ext>
            </a:extLst>
          </p:cNvPr>
          <p:cNvSpPr/>
          <p:nvPr userDrawn="1"/>
        </p:nvSpPr>
        <p:spPr>
          <a:xfrm>
            <a:off x="0" y="6278066"/>
            <a:ext cx="612914" cy="579933"/>
          </a:xfrm>
          <a:custGeom>
            <a:avLst/>
            <a:gdLst>
              <a:gd name="connsiteX0" fmla="*/ 370088 w 977292"/>
              <a:gd name="connsiteY0" fmla="*/ 0 h 924704"/>
              <a:gd name="connsiteX1" fmla="*/ 977292 w 977292"/>
              <a:gd name="connsiteY1" fmla="*/ 607204 h 924704"/>
              <a:gd name="connsiteX2" fmla="*/ 929575 w 977292"/>
              <a:gd name="connsiteY2" fmla="*/ 843556 h 924704"/>
              <a:gd name="connsiteX3" fmla="*/ 885529 w 977292"/>
              <a:gd name="connsiteY3" fmla="*/ 924704 h 924704"/>
              <a:gd name="connsiteX4" fmla="*/ 0 w 977292"/>
              <a:gd name="connsiteY4" fmla="*/ 924704 h 924704"/>
              <a:gd name="connsiteX5" fmla="*/ 0 w 977292"/>
              <a:gd name="connsiteY5" fmla="*/ 128944 h 924704"/>
              <a:gd name="connsiteX6" fmla="*/ 30594 w 977292"/>
              <a:gd name="connsiteY6" fmla="*/ 103701 h 924704"/>
              <a:gd name="connsiteX7" fmla="*/ 370088 w 977292"/>
              <a:gd name="connsiteY7" fmla="*/ 0 h 92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7292" h="924704">
                <a:moveTo>
                  <a:pt x="370088" y="0"/>
                </a:moveTo>
                <a:cubicBezTo>
                  <a:pt x="705438" y="0"/>
                  <a:pt x="977292" y="271854"/>
                  <a:pt x="977292" y="607204"/>
                </a:cubicBezTo>
                <a:cubicBezTo>
                  <a:pt x="977292" y="691042"/>
                  <a:pt x="960301" y="770911"/>
                  <a:pt x="929575" y="843556"/>
                </a:cubicBezTo>
                <a:lnTo>
                  <a:pt x="885529" y="924704"/>
                </a:lnTo>
                <a:lnTo>
                  <a:pt x="0" y="924704"/>
                </a:lnTo>
                <a:lnTo>
                  <a:pt x="0" y="128944"/>
                </a:lnTo>
                <a:lnTo>
                  <a:pt x="30594" y="103701"/>
                </a:lnTo>
                <a:cubicBezTo>
                  <a:pt x="127505" y="38230"/>
                  <a:pt x="244332" y="0"/>
                  <a:pt x="370088" y="0"/>
                </a:cubicBezTo>
                <a:close/>
              </a:path>
            </a:pathLst>
          </a:custGeom>
          <a:solidFill>
            <a:srgbClr val="67EFB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46BA7F56-B29A-4335-A12C-24F24516E4EE}"/>
              </a:ext>
            </a:extLst>
          </p:cNvPr>
          <p:cNvSpPr/>
          <p:nvPr userDrawn="1"/>
        </p:nvSpPr>
        <p:spPr>
          <a:xfrm rot="10800000">
            <a:off x="40311" y="-1"/>
            <a:ext cx="731214" cy="194949"/>
          </a:xfrm>
          <a:custGeom>
            <a:avLst/>
            <a:gdLst>
              <a:gd name="connsiteX0" fmla="*/ 1435812 w 1435812"/>
              <a:gd name="connsiteY0" fmla="*/ 647700 h 647700"/>
              <a:gd name="connsiteX1" fmla="*/ 1065031 w 1435812"/>
              <a:gd name="connsiteY1" fmla="*/ 647700 h 647700"/>
              <a:gd name="connsiteX2" fmla="*/ 1052276 w 1435812"/>
              <a:gd name="connsiteY2" fmla="*/ 584524 h 647700"/>
              <a:gd name="connsiteX3" fmla="*/ 717905 w 1435812"/>
              <a:gd name="connsiteY3" fmla="*/ 362889 h 647700"/>
              <a:gd name="connsiteX4" fmla="*/ 383535 w 1435812"/>
              <a:gd name="connsiteY4" fmla="*/ 584524 h 647700"/>
              <a:gd name="connsiteX5" fmla="*/ 370780 w 1435812"/>
              <a:gd name="connsiteY5" fmla="*/ 647700 h 647700"/>
              <a:gd name="connsiteX6" fmla="*/ 0 w 1435812"/>
              <a:gd name="connsiteY6" fmla="*/ 647700 h 647700"/>
              <a:gd name="connsiteX7" fmla="*/ 6874 w 1435812"/>
              <a:gd name="connsiteY7" fmla="*/ 579507 h 647700"/>
              <a:gd name="connsiteX8" fmla="*/ 717906 w 1435812"/>
              <a:gd name="connsiteY8" fmla="*/ 0 h 647700"/>
              <a:gd name="connsiteX9" fmla="*/ 1428938 w 1435812"/>
              <a:gd name="connsiteY9" fmla="*/ 579507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5812" h="647700">
                <a:moveTo>
                  <a:pt x="1435812" y="647700"/>
                </a:moveTo>
                <a:lnTo>
                  <a:pt x="1065031" y="647700"/>
                </a:lnTo>
                <a:lnTo>
                  <a:pt x="1052276" y="584524"/>
                </a:lnTo>
                <a:cubicBezTo>
                  <a:pt x="997187" y="454278"/>
                  <a:pt x="868219" y="362889"/>
                  <a:pt x="717905" y="362889"/>
                </a:cubicBezTo>
                <a:cubicBezTo>
                  <a:pt x="567592" y="362889"/>
                  <a:pt x="438624" y="454278"/>
                  <a:pt x="383535" y="584524"/>
                </a:cubicBezTo>
                <a:lnTo>
                  <a:pt x="370780" y="647700"/>
                </a:lnTo>
                <a:lnTo>
                  <a:pt x="0" y="647700"/>
                </a:lnTo>
                <a:lnTo>
                  <a:pt x="6874" y="579507"/>
                </a:lnTo>
                <a:cubicBezTo>
                  <a:pt x="74550" y="248783"/>
                  <a:pt x="367174" y="0"/>
                  <a:pt x="717906" y="0"/>
                </a:cubicBezTo>
                <a:cubicBezTo>
                  <a:pt x="1068637" y="0"/>
                  <a:pt x="1361262" y="248783"/>
                  <a:pt x="1428938" y="579507"/>
                </a:cubicBezTo>
                <a:close/>
              </a:path>
            </a:pathLst>
          </a:custGeom>
          <a:solidFill>
            <a:srgbClr val="2366E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ko-KR" altLang="en-US" dirty="0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345CDD84-34F2-40A1-A8CD-238485BA21AE}"/>
              </a:ext>
            </a:extLst>
          </p:cNvPr>
          <p:cNvSpPr/>
          <p:nvPr userDrawn="1"/>
        </p:nvSpPr>
        <p:spPr>
          <a:xfrm>
            <a:off x="952013" y="125431"/>
            <a:ext cx="219201" cy="196850"/>
          </a:xfrm>
          <a:prstGeom prst="ellipse">
            <a:avLst/>
          </a:prstGeom>
          <a:solidFill>
            <a:srgbClr val="FF2C9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ABCF5B0D-7939-4681-A2B3-E8F4BA758F6E}"/>
              </a:ext>
            </a:extLst>
          </p:cNvPr>
          <p:cNvSpPr/>
          <p:nvPr userDrawn="1"/>
        </p:nvSpPr>
        <p:spPr>
          <a:xfrm flipH="1">
            <a:off x="11750549" y="6473825"/>
            <a:ext cx="133350" cy="133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DB3EF6B-B817-4C95-9CB0-B5BD6BB2B65C}"/>
              </a:ext>
            </a:extLst>
          </p:cNvPr>
          <p:cNvSpPr/>
          <p:nvPr userDrawn="1"/>
        </p:nvSpPr>
        <p:spPr>
          <a:xfrm flipH="1">
            <a:off x="11459149" y="6473825"/>
            <a:ext cx="133350" cy="133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A72F002D-A107-44CA-BBD4-6DA4859D1C5A}"/>
              </a:ext>
            </a:extLst>
          </p:cNvPr>
          <p:cNvSpPr/>
          <p:nvPr userDrawn="1"/>
        </p:nvSpPr>
        <p:spPr>
          <a:xfrm flipH="1">
            <a:off x="11167748" y="6473825"/>
            <a:ext cx="133350" cy="133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4A1503BF-883D-4E96-AFD9-454E7EA11C4A}"/>
              </a:ext>
            </a:extLst>
          </p:cNvPr>
          <p:cNvSpPr/>
          <p:nvPr userDrawn="1"/>
        </p:nvSpPr>
        <p:spPr>
          <a:xfrm flipH="1">
            <a:off x="10876347" y="6473825"/>
            <a:ext cx="133350" cy="133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95302EEE-4555-4F2A-81DA-D2A9F59D91FB}"/>
              </a:ext>
            </a:extLst>
          </p:cNvPr>
          <p:cNvSpPr/>
          <p:nvPr userDrawn="1"/>
        </p:nvSpPr>
        <p:spPr>
          <a:xfrm flipH="1">
            <a:off x="10584946" y="6473825"/>
            <a:ext cx="133350" cy="133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5995E4FF-84F7-4A56-8EEC-3378FD361433}"/>
              </a:ext>
            </a:extLst>
          </p:cNvPr>
          <p:cNvSpPr/>
          <p:nvPr userDrawn="1"/>
        </p:nvSpPr>
        <p:spPr>
          <a:xfrm>
            <a:off x="11786071" y="71123"/>
            <a:ext cx="396405" cy="792810"/>
          </a:xfrm>
          <a:custGeom>
            <a:avLst/>
            <a:gdLst>
              <a:gd name="connsiteX0" fmla="*/ 396405 w 396405"/>
              <a:gd name="connsiteY0" fmla="*/ 0 h 792810"/>
              <a:gd name="connsiteX1" fmla="*/ 396405 w 396405"/>
              <a:gd name="connsiteY1" fmla="*/ 198202 h 792810"/>
              <a:gd name="connsiteX2" fmla="*/ 319257 w 396405"/>
              <a:gd name="connsiteY2" fmla="*/ 213778 h 792810"/>
              <a:gd name="connsiteX3" fmla="*/ 198203 w 396405"/>
              <a:gd name="connsiteY3" fmla="*/ 396405 h 792810"/>
              <a:gd name="connsiteX4" fmla="*/ 319257 w 396405"/>
              <a:gd name="connsiteY4" fmla="*/ 579032 h 792810"/>
              <a:gd name="connsiteX5" fmla="*/ 396405 w 396405"/>
              <a:gd name="connsiteY5" fmla="*/ 594608 h 792810"/>
              <a:gd name="connsiteX6" fmla="*/ 396405 w 396405"/>
              <a:gd name="connsiteY6" fmla="*/ 792810 h 792810"/>
              <a:gd name="connsiteX7" fmla="*/ 0 w 396405"/>
              <a:gd name="connsiteY7" fmla="*/ 396405 h 792810"/>
              <a:gd name="connsiteX8" fmla="*/ 396405 w 396405"/>
              <a:gd name="connsiteY8" fmla="*/ 0 h 79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405" h="792810">
                <a:moveTo>
                  <a:pt x="396405" y="0"/>
                </a:moveTo>
                <a:lnTo>
                  <a:pt x="396405" y="198202"/>
                </a:lnTo>
                <a:lnTo>
                  <a:pt x="319257" y="213778"/>
                </a:lnTo>
                <a:cubicBezTo>
                  <a:pt x="248119" y="243867"/>
                  <a:pt x="198203" y="314307"/>
                  <a:pt x="198203" y="396405"/>
                </a:cubicBezTo>
                <a:cubicBezTo>
                  <a:pt x="198203" y="478503"/>
                  <a:pt x="248119" y="548943"/>
                  <a:pt x="319257" y="579032"/>
                </a:cubicBezTo>
                <a:lnTo>
                  <a:pt x="396405" y="594608"/>
                </a:lnTo>
                <a:lnTo>
                  <a:pt x="396405" y="792810"/>
                </a:lnTo>
                <a:cubicBezTo>
                  <a:pt x="177477" y="792810"/>
                  <a:pt x="0" y="615333"/>
                  <a:pt x="0" y="396405"/>
                </a:cubicBezTo>
                <a:cubicBezTo>
                  <a:pt x="0" y="177477"/>
                  <a:pt x="177477" y="0"/>
                  <a:pt x="396405" y="0"/>
                </a:cubicBezTo>
                <a:close/>
              </a:path>
            </a:pathLst>
          </a:custGeom>
          <a:solidFill>
            <a:srgbClr val="FDB72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ko-KR" altLang="en-US" dirty="0"/>
          </a:p>
        </p:txBody>
      </p:sp>
      <p:sp>
        <p:nvSpPr>
          <p:cNvPr id="2" name="타원 2">
            <a:extLst>
              <a:ext uri="{FF2B5EF4-FFF2-40B4-BE49-F238E27FC236}">
                <a16:creationId xmlns:a16="http://schemas.microsoft.com/office/drawing/2014/main" id="{F7FAC6DA-36B8-F2F8-9662-7DF9EC7F8B13}"/>
              </a:ext>
            </a:extLst>
          </p:cNvPr>
          <p:cNvSpPr/>
          <p:nvPr userDrawn="1"/>
        </p:nvSpPr>
        <p:spPr>
          <a:xfrm>
            <a:off x="11786071" y="6276975"/>
            <a:ext cx="219201" cy="196850"/>
          </a:xfrm>
          <a:prstGeom prst="ellipse">
            <a:avLst/>
          </a:prstGeom>
          <a:solidFill>
            <a:srgbClr val="FF2C9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6643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9C238A8C-FA04-4C13-B4AF-75C0319C752A}"/>
              </a:ext>
            </a:extLst>
          </p:cNvPr>
          <p:cNvSpPr/>
          <p:nvPr userDrawn="1"/>
        </p:nvSpPr>
        <p:spPr>
          <a:xfrm>
            <a:off x="0" y="6278066"/>
            <a:ext cx="612914" cy="579933"/>
          </a:xfrm>
          <a:custGeom>
            <a:avLst/>
            <a:gdLst>
              <a:gd name="connsiteX0" fmla="*/ 370088 w 977292"/>
              <a:gd name="connsiteY0" fmla="*/ 0 h 924704"/>
              <a:gd name="connsiteX1" fmla="*/ 977292 w 977292"/>
              <a:gd name="connsiteY1" fmla="*/ 607204 h 924704"/>
              <a:gd name="connsiteX2" fmla="*/ 929575 w 977292"/>
              <a:gd name="connsiteY2" fmla="*/ 843556 h 924704"/>
              <a:gd name="connsiteX3" fmla="*/ 885529 w 977292"/>
              <a:gd name="connsiteY3" fmla="*/ 924704 h 924704"/>
              <a:gd name="connsiteX4" fmla="*/ 0 w 977292"/>
              <a:gd name="connsiteY4" fmla="*/ 924704 h 924704"/>
              <a:gd name="connsiteX5" fmla="*/ 0 w 977292"/>
              <a:gd name="connsiteY5" fmla="*/ 128944 h 924704"/>
              <a:gd name="connsiteX6" fmla="*/ 30594 w 977292"/>
              <a:gd name="connsiteY6" fmla="*/ 103701 h 924704"/>
              <a:gd name="connsiteX7" fmla="*/ 370088 w 977292"/>
              <a:gd name="connsiteY7" fmla="*/ 0 h 92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7292" h="924704">
                <a:moveTo>
                  <a:pt x="370088" y="0"/>
                </a:moveTo>
                <a:cubicBezTo>
                  <a:pt x="705438" y="0"/>
                  <a:pt x="977292" y="271854"/>
                  <a:pt x="977292" y="607204"/>
                </a:cubicBezTo>
                <a:cubicBezTo>
                  <a:pt x="977292" y="691042"/>
                  <a:pt x="960301" y="770911"/>
                  <a:pt x="929575" y="843556"/>
                </a:cubicBezTo>
                <a:lnTo>
                  <a:pt x="885529" y="924704"/>
                </a:lnTo>
                <a:lnTo>
                  <a:pt x="0" y="924704"/>
                </a:lnTo>
                <a:lnTo>
                  <a:pt x="0" y="128944"/>
                </a:lnTo>
                <a:lnTo>
                  <a:pt x="30594" y="103701"/>
                </a:lnTo>
                <a:cubicBezTo>
                  <a:pt x="127505" y="38230"/>
                  <a:pt x="244332" y="0"/>
                  <a:pt x="370088" y="0"/>
                </a:cubicBezTo>
                <a:close/>
              </a:path>
            </a:pathLst>
          </a:custGeom>
          <a:solidFill>
            <a:srgbClr val="67EFB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46BA7F56-B29A-4335-A12C-24F24516E4EE}"/>
              </a:ext>
            </a:extLst>
          </p:cNvPr>
          <p:cNvSpPr/>
          <p:nvPr userDrawn="1"/>
        </p:nvSpPr>
        <p:spPr>
          <a:xfrm rot="10800000">
            <a:off x="259386" y="-1"/>
            <a:ext cx="1435812" cy="647700"/>
          </a:xfrm>
          <a:custGeom>
            <a:avLst/>
            <a:gdLst>
              <a:gd name="connsiteX0" fmla="*/ 1435812 w 1435812"/>
              <a:gd name="connsiteY0" fmla="*/ 647700 h 647700"/>
              <a:gd name="connsiteX1" fmla="*/ 1065031 w 1435812"/>
              <a:gd name="connsiteY1" fmla="*/ 647700 h 647700"/>
              <a:gd name="connsiteX2" fmla="*/ 1052276 w 1435812"/>
              <a:gd name="connsiteY2" fmla="*/ 584524 h 647700"/>
              <a:gd name="connsiteX3" fmla="*/ 717905 w 1435812"/>
              <a:gd name="connsiteY3" fmla="*/ 362889 h 647700"/>
              <a:gd name="connsiteX4" fmla="*/ 383535 w 1435812"/>
              <a:gd name="connsiteY4" fmla="*/ 584524 h 647700"/>
              <a:gd name="connsiteX5" fmla="*/ 370780 w 1435812"/>
              <a:gd name="connsiteY5" fmla="*/ 647700 h 647700"/>
              <a:gd name="connsiteX6" fmla="*/ 0 w 1435812"/>
              <a:gd name="connsiteY6" fmla="*/ 647700 h 647700"/>
              <a:gd name="connsiteX7" fmla="*/ 6874 w 1435812"/>
              <a:gd name="connsiteY7" fmla="*/ 579507 h 647700"/>
              <a:gd name="connsiteX8" fmla="*/ 717906 w 1435812"/>
              <a:gd name="connsiteY8" fmla="*/ 0 h 647700"/>
              <a:gd name="connsiteX9" fmla="*/ 1428938 w 1435812"/>
              <a:gd name="connsiteY9" fmla="*/ 579507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5812" h="647700">
                <a:moveTo>
                  <a:pt x="1435812" y="647700"/>
                </a:moveTo>
                <a:lnTo>
                  <a:pt x="1065031" y="647700"/>
                </a:lnTo>
                <a:lnTo>
                  <a:pt x="1052276" y="584524"/>
                </a:lnTo>
                <a:cubicBezTo>
                  <a:pt x="997187" y="454278"/>
                  <a:pt x="868219" y="362889"/>
                  <a:pt x="717905" y="362889"/>
                </a:cubicBezTo>
                <a:cubicBezTo>
                  <a:pt x="567592" y="362889"/>
                  <a:pt x="438624" y="454278"/>
                  <a:pt x="383535" y="584524"/>
                </a:cubicBezTo>
                <a:lnTo>
                  <a:pt x="370780" y="647700"/>
                </a:lnTo>
                <a:lnTo>
                  <a:pt x="0" y="647700"/>
                </a:lnTo>
                <a:lnTo>
                  <a:pt x="6874" y="579507"/>
                </a:lnTo>
                <a:cubicBezTo>
                  <a:pt x="74550" y="248783"/>
                  <a:pt x="367174" y="0"/>
                  <a:pt x="717906" y="0"/>
                </a:cubicBezTo>
                <a:cubicBezTo>
                  <a:pt x="1068637" y="0"/>
                  <a:pt x="1361262" y="248783"/>
                  <a:pt x="1428938" y="579507"/>
                </a:cubicBezTo>
                <a:close/>
              </a:path>
            </a:pathLst>
          </a:custGeom>
          <a:solidFill>
            <a:srgbClr val="2366E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ko-KR" altLang="en-US" dirty="0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345CDD84-34F2-40A1-A8CD-238485BA21AE}"/>
              </a:ext>
            </a:extLst>
          </p:cNvPr>
          <p:cNvSpPr/>
          <p:nvPr userDrawn="1"/>
        </p:nvSpPr>
        <p:spPr>
          <a:xfrm>
            <a:off x="1457199" y="546100"/>
            <a:ext cx="368300" cy="368300"/>
          </a:xfrm>
          <a:prstGeom prst="ellipse">
            <a:avLst/>
          </a:prstGeom>
          <a:solidFill>
            <a:srgbClr val="FF2C9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ABCF5B0D-7939-4681-A2B3-E8F4BA758F6E}"/>
              </a:ext>
            </a:extLst>
          </p:cNvPr>
          <p:cNvSpPr/>
          <p:nvPr userDrawn="1"/>
        </p:nvSpPr>
        <p:spPr>
          <a:xfrm flipH="1">
            <a:off x="11750549" y="6473825"/>
            <a:ext cx="133350" cy="133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DB3EF6B-B817-4C95-9CB0-B5BD6BB2B65C}"/>
              </a:ext>
            </a:extLst>
          </p:cNvPr>
          <p:cNvSpPr/>
          <p:nvPr userDrawn="1"/>
        </p:nvSpPr>
        <p:spPr>
          <a:xfrm flipH="1">
            <a:off x="11459149" y="6473825"/>
            <a:ext cx="133350" cy="133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A72F002D-A107-44CA-BBD4-6DA4859D1C5A}"/>
              </a:ext>
            </a:extLst>
          </p:cNvPr>
          <p:cNvSpPr/>
          <p:nvPr userDrawn="1"/>
        </p:nvSpPr>
        <p:spPr>
          <a:xfrm flipH="1">
            <a:off x="11167748" y="6473825"/>
            <a:ext cx="133350" cy="133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4A1503BF-883D-4E96-AFD9-454E7EA11C4A}"/>
              </a:ext>
            </a:extLst>
          </p:cNvPr>
          <p:cNvSpPr/>
          <p:nvPr userDrawn="1"/>
        </p:nvSpPr>
        <p:spPr>
          <a:xfrm flipH="1">
            <a:off x="10876347" y="6473825"/>
            <a:ext cx="133350" cy="133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95302EEE-4555-4F2A-81DA-D2A9F59D91FB}"/>
              </a:ext>
            </a:extLst>
          </p:cNvPr>
          <p:cNvSpPr/>
          <p:nvPr userDrawn="1"/>
        </p:nvSpPr>
        <p:spPr>
          <a:xfrm flipH="1">
            <a:off x="10584946" y="6473825"/>
            <a:ext cx="133350" cy="133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5995E4FF-84F7-4A56-8EEC-3378FD361433}"/>
              </a:ext>
            </a:extLst>
          </p:cNvPr>
          <p:cNvSpPr/>
          <p:nvPr userDrawn="1"/>
        </p:nvSpPr>
        <p:spPr>
          <a:xfrm>
            <a:off x="11795596" y="194948"/>
            <a:ext cx="396405" cy="792810"/>
          </a:xfrm>
          <a:custGeom>
            <a:avLst/>
            <a:gdLst>
              <a:gd name="connsiteX0" fmla="*/ 396405 w 396405"/>
              <a:gd name="connsiteY0" fmla="*/ 0 h 792810"/>
              <a:gd name="connsiteX1" fmla="*/ 396405 w 396405"/>
              <a:gd name="connsiteY1" fmla="*/ 198202 h 792810"/>
              <a:gd name="connsiteX2" fmla="*/ 319257 w 396405"/>
              <a:gd name="connsiteY2" fmla="*/ 213778 h 792810"/>
              <a:gd name="connsiteX3" fmla="*/ 198203 w 396405"/>
              <a:gd name="connsiteY3" fmla="*/ 396405 h 792810"/>
              <a:gd name="connsiteX4" fmla="*/ 319257 w 396405"/>
              <a:gd name="connsiteY4" fmla="*/ 579032 h 792810"/>
              <a:gd name="connsiteX5" fmla="*/ 396405 w 396405"/>
              <a:gd name="connsiteY5" fmla="*/ 594608 h 792810"/>
              <a:gd name="connsiteX6" fmla="*/ 396405 w 396405"/>
              <a:gd name="connsiteY6" fmla="*/ 792810 h 792810"/>
              <a:gd name="connsiteX7" fmla="*/ 0 w 396405"/>
              <a:gd name="connsiteY7" fmla="*/ 396405 h 792810"/>
              <a:gd name="connsiteX8" fmla="*/ 396405 w 396405"/>
              <a:gd name="connsiteY8" fmla="*/ 0 h 79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405" h="792810">
                <a:moveTo>
                  <a:pt x="396405" y="0"/>
                </a:moveTo>
                <a:lnTo>
                  <a:pt x="396405" y="198202"/>
                </a:lnTo>
                <a:lnTo>
                  <a:pt x="319257" y="213778"/>
                </a:lnTo>
                <a:cubicBezTo>
                  <a:pt x="248119" y="243867"/>
                  <a:pt x="198203" y="314307"/>
                  <a:pt x="198203" y="396405"/>
                </a:cubicBezTo>
                <a:cubicBezTo>
                  <a:pt x="198203" y="478503"/>
                  <a:pt x="248119" y="548943"/>
                  <a:pt x="319257" y="579032"/>
                </a:cubicBezTo>
                <a:lnTo>
                  <a:pt x="396405" y="594608"/>
                </a:lnTo>
                <a:lnTo>
                  <a:pt x="396405" y="792810"/>
                </a:lnTo>
                <a:cubicBezTo>
                  <a:pt x="177477" y="792810"/>
                  <a:pt x="0" y="615333"/>
                  <a:pt x="0" y="396405"/>
                </a:cubicBezTo>
                <a:cubicBezTo>
                  <a:pt x="0" y="177477"/>
                  <a:pt x="177477" y="0"/>
                  <a:pt x="396405" y="0"/>
                </a:cubicBezTo>
                <a:close/>
              </a:path>
            </a:pathLst>
          </a:custGeom>
          <a:solidFill>
            <a:srgbClr val="FDB72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ko-KR" altLang="en-US" dirty="0"/>
          </a:p>
        </p:txBody>
      </p:sp>
      <p:sp>
        <p:nvSpPr>
          <p:cNvPr id="14" name="그림 개체 틀 17">
            <a:extLst>
              <a:ext uri="{FF2B5EF4-FFF2-40B4-BE49-F238E27FC236}">
                <a16:creationId xmlns:a16="http://schemas.microsoft.com/office/drawing/2014/main" id="{BA462E08-B858-4FA6-A029-8428CB76357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14900" y="1666194"/>
            <a:ext cx="2362200" cy="236219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5" name="그림 개체 틀 17">
            <a:extLst>
              <a:ext uri="{FF2B5EF4-FFF2-40B4-BE49-F238E27FC236}">
                <a16:creationId xmlns:a16="http://schemas.microsoft.com/office/drawing/2014/main" id="{2FAEA39D-9CE4-4B3A-9C30-E006D7E7C8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25499" y="1666194"/>
            <a:ext cx="2362200" cy="236219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6" name="그림 개체 틀 17">
            <a:extLst>
              <a:ext uri="{FF2B5EF4-FFF2-40B4-BE49-F238E27FC236}">
                <a16:creationId xmlns:a16="http://schemas.microsoft.com/office/drawing/2014/main" id="{91B10C6E-8DE3-4F12-BD51-B6460FF5EC6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4301" y="1666194"/>
            <a:ext cx="2362200" cy="236219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7" name="Graphic 3">
            <a:hlinkClick r:id="rId2"/>
            <a:extLst>
              <a:ext uri="{FF2B5EF4-FFF2-40B4-BE49-F238E27FC236}">
                <a16:creationId xmlns:a16="http://schemas.microsoft.com/office/drawing/2014/main" id="{0B143534-D2E2-4AAA-9ED2-A03F18E6C5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1578"/>
            <a:ext cx="2239204" cy="246221"/>
          </a:xfrm>
          <a:prstGeom prst="rect">
            <a:avLst/>
          </a:prstGeom>
        </p:spPr>
      </p:pic>
      <p:sp>
        <p:nvSpPr>
          <p:cNvPr id="18" name="TextBox 17">
            <a:hlinkClick r:id="rId5"/>
            <a:extLst>
              <a:ext uri="{FF2B5EF4-FFF2-40B4-BE49-F238E27FC236}">
                <a16:creationId xmlns:a16="http://schemas.microsoft.com/office/drawing/2014/main" id="{DC3B30DA-55F2-433B-83C9-3D63478F12FE}"/>
              </a:ext>
            </a:extLst>
          </p:cNvPr>
          <p:cNvSpPr txBox="1"/>
          <p:nvPr userDrawn="1"/>
        </p:nvSpPr>
        <p:spPr>
          <a:xfrm>
            <a:off x="4181605" y="697729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711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9C238A8C-FA04-4C13-B4AF-75C0319C752A}"/>
              </a:ext>
            </a:extLst>
          </p:cNvPr>
          <p:cNvSpPr/>
          <p:nvPr userDrawn="1"/>
        </p:nvSpPr>
        <p:spPr>
          <a:xfrm>
            <a:off x="0" y="6278066"/>
            <a:ext cx="612914" cy="579933"/>
          </a:xfrm>
          <a:custGeom>
            <a:avLst/>
            <a:gdLst>
              <a:gd name="connsiteX0" fmla="*/ 370088 w 977292"/>
              <a:gd name="connsiteY0" fmla="*/ 0 h 924704"/>
              <a:gd name="connsiteX1" fmla="*/ 977292 w 977292"/>
              <a:gd name="connsiteY1" fmla="*/ 607204 h 924704"/>
              <a:gd name="connsiteX2" fmla="*/ 929575 w 977292"/>
              <a:gd name="connsiteY2" fmla="*/ 843556 h 924704"/>
              <a:gd name="connsiteX3" fmla="*/ 885529 w 977292"/>
              <a:gd name="connsiteY3" fmla="*/ 924704 h 924704"/>
              <a:gd name="connsiteX4" fmla="*/ 0 w 977292"/>
              <a:gd name="connsiteY4" fmla="*/ 924704 h 924704"/>
              <a:gd name="connsiteX5" fmla="*/ 0 w 977292"/>
              <a:gd name="connsiteY5" fmla="*/ 128944 h 924704"/>
              <a:gd name="connsiteX6" fmla="*/ 30594 w 977292"/>
              <a:gd name="connsiteY6" fmla="*/ 103701 h 924704"/>
              <a:gd name="connsiteX7" fmla="*/ 370088 w 977292"/>
              <a:gd name="connsiteY7" fmla="*/ 0 h 92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7292" h="924704">
                <a:moveTo>
                  <a:pt x="370088" y="0"/>
                </a:moveTo>
                <a:cubicBezTo>
                  <a:pt x="705438" y="0"/>
                  <a:pt x="977292" y="271854"/>
                  <a:pt x="977292" y="607204"/>
                </a:cubicBezTo>
                <a:cubicBezTo>
                  <a:pt x="977292" y="691042"/>
                  <a:pt x="960301" y="770911"/>
                  <a:pt x="929575" y="843556"/>
                </a:cubicBezTo>
                <a:lnTo>
                  <a:pt x="885529" y="924704"/>
                </a:lnTo>
                <a:lnTo>
                  <a:pt x="0" y="924704"/>
                </a:lnTo>
                <a:lnTo>
                  <a:pt x="0" y="128944"/>
                </a:lnTo>
                <a:lnTo>
                  <a:pt x="30594" y="103701"/>
                </a:lnTo>
                <a:cubicBezTo>
                  <a:pt x="127505" y="38230"/>
                  <a:pt x="244332" y="0"/>
                  <a:pt x="370088" y="0"/>
                </a:cubicBezTo>
                <a:close/>
              </a:path>
            </a:pathLst>
          </a:custGeom>
          <a:solidFill>
            <a:srgbClr val="67EFB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46BA7F56-B29A-4335-A12C-24F24516E4EE}"/>
              </a:ext>
            </a:extLst>
          </p:cNvPr>
          <p:cNvSpPr/>
          <p:nvPr userDrawn="1"/>
        </p:nvSpPr>
        <p:spPr>
          <a:xfrm rot="10800000">
            <a:off x="259386" y="-1"/>
            <a:ext cx="1435812" cy="647700"/>
          </a:xfrm>
          <a:custGeom>
            <a:avLst/>
            <a:gdLst>
              <a:gd name="connsiteX0" fmla="*/ 1435812 w 1435812"/>
              <a:gd name="connsiteY0" fmla="*/ 647700 h 647700"/>
              <a:gd name="connsiteX1" fmla="*/ 1065031 w 1435812"/>
              <a:gd name="connsiteY1" fmla="*/ 647700 h 647700"/>
              <a:gd name="connsiteX2" fmla="*/ 1052276 w 1435812"/>
              <a:gd name="connsiteY2" fmla="*/ 584524 h 647700"/>
              <a:gd name="connsiteX3" fmla="*/ 717905 w 1435812"/>
              <a:gd name="connsiteY3" fmla="*/ 362889 h 647700"/>
              <a:gd name="connsiteX4" fmla="*/ 383535 w 1435812"/>
              <a:gd name="connsiteY4" fmla="*/ 584524 h 647700"/>
              <a:gd name="connsiteX5" fmla="*/ 370780 w 1435812"/>
              <a:gd name="connsiteY5" fmla="*/ 647700 h 647700"/>
              <a:gd name="connsiteX6" fmla="*/ 0 w 1435812"/>
              <a:gd name="connsiteY6" fmla="*/ 647700 h 647700"/>
              <a:gd name="connsiteX7" fmla="*/ 6874 w 1435812"/>
              <a:gd name="connsiteY7" fmla="*/ 579507 h 647700"/>
              <a:gd name="connsiteX8" fmla="*/ 717906 w 1435812"/>
              <a:gd name="connsiteY8" fmla="*/ 0 h 647700"/>
              <a:gd name="connsiteX9" fmla="*/ 1428938 w 1435812"/>
              <a:gd name="connsiteY9" fmla="*/ 579507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5812" h="647700">
                <a:moveTo>
                  <a:pt x="1435812" y="647700"/>
                </a:moveTo>
                <a:lnTo>
                  <a:pt x="1065031" y="647700"/>
                </a:lnTo>
                <a:lnTo>
                  <a:pt x="1052276" y="584524"/>
                </a:lnTo>
                <a:cubicBezTo>
                  <a:pt x="997187" y="454278"/>
                  <a:pt x="868219" y="362889"/>
                  <a:pt x="717905" y="362889"/>
                </a:cubicBezTo>
                <a:cubicBezTo>
                  <a:pt x="567592" y="362889"/>
                  <a:pt x="438624" y="454278"/>
                  <a:pt x="383535" y="584524"/>
                </a:cubicBezTo>
                <a:lnTo>
                  <a:pt x="370780" y="647700"/>
                </a:lnTo>
                <a:lnTo>
                  <a:pt x="0" y="647700"/>
                </a:lnTo>
                <a:lnTo>
                  <a:pt x="6874" y="579507"/>
                </a:lnTo>
                <a:cubicBezTo>
                  <a:pt x="74550" y="248783"/>
                  <a:pt x="367174" y="0"/>
                  <a:pt x="717906" y="0"/>
                </a:cubicBezTo>
                <a:cubicBezTo>
                  <a:pt x="1068637" y="0"/>
                  <a:pt x="1361262" y="248783"/>
                  <a:pt x="1428938" y="579507"/>
                </a:cubicBezTo>
                <a:close/>
              </a:path>
            </a:pathLst>
          </a:custGeom>
          <a:solidFill>
            <a:srgbClr val="2366E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ko-KR" altLang="en-US" dirty="0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345CDD84-34F2-40A1-A8CD-238485BA21AE}"/>
              </a:ext>
            </a:extLst>
          </p:cNvPr>
          <p:cNvSpPr/>
          <p:nvPr userDrawn="1"/>
        </p:nvSpPr>
        <p:spPr>
          <a:xfrm>
            <a:off x="1457199" y="546100"/>
            <a:ext cx="368300" cy="368300"/>
          </a:xfrm>
          <a:prstGeom prst="ellipse">
            <a:avLst/>
          </a:prstGeom>
          <a:solidFill>
            <a:srgbClr val="FF2C9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ABCF5B0D-7939-4681-A2B3-E8F4BA758F6E}"/>
              </a:ext>
            </a:extLst>
          </p:cNvPr>
          <p:cNvSpPr/>
          <p:nvPr userDrawn="1"/>
        </p:nvSpPr>
        <p:spPr>
          <a:xfrm flipH="1">
            <a:off x="11750549" y="6473825"/>
            <a:ext cx="133350" cy="133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DB3EF6B-B817-4C95-9CB0-B5BD6BB2B65C}"/>
              </a:ext>
            </a:extLst>
          </p:cNvPr>
          <p:cNvSpPr/>
          <p:nvPr userDrawn="1"/>
        </p:nvSpPr>
        <p:spPr>
          <a:xfrm flipH="1">
            <a:off x="11459149" y="6473825"/>
            <a:ext cx="133350" cy="133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A72F002D-A107-44CA-BBD4-6DA4859D1C5A}"/>
              </a:ext>
            </a:extLst>
          </p:cNvPr>
          <p:cNvSpPr/>
          <p:nvPr userDrawn="1"/>
        </p:nvSpPr>
        <p:spPr>
          <a:xfrm flipH="1">
            <a:off x="11167748" y="6473825"/>
            <a:ext cx="133350" cy="133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4A1503BF-883D-4E96-AFD9-454E7EA11C4A}"/>
              </a:ext>
            </a:extLst>
          </p:cNvPr>
          <p:cNvSpPr/>
          <p:nvPr userDrawn="1"/>
        </p:nvSpPr>
        <p:spPr>
          <a:xfrm flipH="1">
            <a:off x="10876347" y="6473825"/>
            <a:ext cx="133350" cy="133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95302EEE-4555-4F2A-81DA-D2A9F59D91FB}"/>
              </a:ext>
            </a:extLst>
          </p:cNvPr>
          <p:cNvSpPr/>
          <p:nvPr userDrawn="1"/>
        </p:nvSpPr>
        <p:spPr>
          <a:xfrm flipH="1">
            <a:off x="10584946" y="6473825"/>
            <a:ext cx="133350" cy="133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5995E4FF-84F7-4A56-8EEC-3378FD361433}"/>
              </a:ext>
            </a:extLst>
          </p:cNvPr>
          <p:cNvSpPr/>
          <p:nvPr userDrawn="1"/>
        </p:nvSpPr>
        <p:spPr>
          <a:xfrm>
            <a:off x="11795596" y="194948"/>
            <a:ext cx="396405" cy="792810"/>
          </a:xfrm>
          <a:custGeom>
            <a:avLst/>
            <a:gdLst>
              <a:gd name="connsiteX0" fmla="*/ 396405 w 396405"/>
              <a:gd name="connsiteY0" fmla="*/ 0 h 792810"/>
              <a:gd name="connsiteX1" fmla="*/ 396405 w 396405"/>
              <a:gd name="connsiteY1" fmla="*/ 198202 h 792810"/>
              <a:gd name="connsiteX2" fmla="*/ 319257 w 396405"/>
              <a:gd name="connsiteY2" fmla="*/ 213778 h 792810"/>
              <a:gd name="connsiteX3" fmla="*/ 198203 w 396405"/>
              <a:gd name="connsiteY3" fmla="*/ 396405 h 792810"/>
              <a:gd name="connsiteX4" fmla="*/ 319257 w 396405"/>
              <a:gd name="connsiteY4" fmla="*/ 579032 h 792810"/>
              <a:gd name="connsiteX5" fmla="*/ 396405 w 396405"/>
              <a:gd name="connsiteY5" fmla="*/ 594608 h 792810"/>
              <a:gd name="connsiteX6" fmla="*/ 396405 w 396405"/>
              <a:gd name="connsiteY6" fmla="*/ 792810 h 792810"/>
              <a:gd name="connsiteX7" fmla="*/ 0 w 396405"/>
              <a:gd name="connsiteY7" fmla="*/ 396405 h 792810"/>
              <a:gd name="connsiteX8" fmla="*/ 396405 w 396405"/>
              <a:gd name="connsiteY8" fmla="*/ 0 h 79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405" h="792810">
                <a:moveTo>
                  <a:pt x="396405" y="0"/>
                </a:moveTo>
                <a:lnTo>
                  <a:pt x="396405" y="198202"/>
                </a:lnTo>
                <a:lnTo>
                  <a:pt x="319257" y="213778"/>
                </a:lnTo>
                <a:cubicBezTo>
                  <a:pt x="248119" y="243867"/>
                  <a:pt x="198203" y="314307"/>
                  <a:pt x="198203" y="396405"/>
                </a:cubicBezTo>
                <a:cubicBezTo>
                  <a:pt x="198203" y="478503"/>
                  <a:pt x="248119" y="548943"/>
                  <a:pt x="319257" y="579032"/>
                </a:cubicBezTo>
                <a:lnTo>
                  <a:pt x="396405" y="594608"/>
                </a:lnTo>
                <a:lnTo>
                  <a:pt x="396405" y="792810"/>
                </a:lnTo>
                <a:cubicBezTo>
                  <a:pt x="177477" y="792810"/>
                  <a:pt x="0" y="615333"/>
                  <a:pt x="0" y="396405"/>
                </a:cubicBezTo>
                <a:cubicBezTo>
                  <a:pt x="0" y="177477"/>
                  <a:pt x="177477" y="0"/>
                  <a:pt x="396405" y="0"/>
                </a:cubicBezTo>
                <a:close/>
              </a:path>
            </a:pathLst>
          </a:custGeom>
          <a:solidFill>
            <a:srgbClr val="FDB72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ko-KR" altLang="en-US" dirty="0"/>
          </a:p>
        </p:txBody>
      </p:sp>
      <p:sp>
        <p:nvSpPr>
          <p:cNvPr id="18" name="그림 개체 틀 17">
            <a:extLst>
              <a:ext uri="{FF2B5EF4-FFF2-40B4-BE49-F238E27FC236}">
                <a16:creationId xmlns:a16="http://schemas.microsoft.com/office/drawing/2014/main" id="{67B837AB-5CB9-433C-9CB0-5308573F5A1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57199" y="1869394"/>
            <a:ext cx="1781301" cy="17813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9" name="그림 개체 틀 17">
            <a:extLst>
              <a:ext uri="{FF2B5EF4-FFF2-40B4-BE49-F238E27FC236}">
                <a16:creationId xmlns:a16="http://schemas.microsoft.com/office/drawing/2014/main" id="{10982FCB-A7D7-4D0B-8FAA-39732CE92DF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57199" y="4041094"/>
            <a:ext cx="1781301" cy="17813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0" name="그림 개체 틀 17">
            <a:extLst>
              <a:ext uri="{FF2B5EF4-FFF2-40B4-BE49-F238E27FC236}">
                <a16:creationId xmlns:a16="http://schemas.microsoft.com/office/drawing/2014/main" id="{5982914D-4F3B-40E6-A7C5-745CB1ADD40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38900" y="1869394"/>
            <a:ext cx="1781301" cy="17813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1" name="그림 개체 틀 17">
            <a:extLst>
              <a:ext uri="{FF2B5EF4-FFF2-40B4-BE49-F238E27FC236}">
                <a16:creationId xmlns:a16="http://schemas.microsoft.com/office/drawing/2014/main" id="{4D2F1AC7-4F69-4657-84AD-00152A4AAF3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38900" y="4041094"/>
            <a:ext cx="1781301" cy="17813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7" name="Graphic 3">
            <a:hlinkClick r:id="rId2"/>
            <a:extLst>
              <a:ext uri="{FF2B5EF4-FFF2-40B4-BE49-F238E27FC236}">
                <a16:creationId xmlns:a16="http://schemas.microsoft.com/office/drawing/2014/main" id="{5C714815-3E5C-4ABF-9A3A-F2EAFDAD73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1578"/>
            <a:ext cx="2239204" cy="246221"/>
          </a:xfrm>
          <a:prstGeom prst="rect">
            <a:avLst/>
          </a:prstGeom>
        </p:spPr>
      </p:pic>
      <p:sp>
        <p:nvSpPr>
          <p:cNvPr id="24" name="TextBox 23">
            <a:hlinkClick r:id="rId5"/>
            <a:extLst>
              <a:ext uri="{FF2B5EF4-FFF2-40B4-BE49-F238E27FC236}">
                <a16:creationId xmlns:a16="http://schemas.microsoft.com/office/drawing/2014/main" id="{4B7AF336-BB2F-4717-97DA-11EAD72DDF30}"/>
              </a:ext>
            </a:extLst>
          </p:cNvPr>
          <p:cNvSpPr txBox="1"/>
          <p:nvPr userDrawn="1"/>
        </p:nvSpPr>
        <p:spPr>
          <a:xfrm>
            <a:off x="4181605" y="697729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574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DA68126-A63A-43AD-9171-E54402F87B1D}"/>
              </a:ext>
            </a:extLst>
          </p:cNvPr>
          <p:cNvSpPr/>
          <p:nvPr userDrawn="1"/>
        </p:nvSpPr>
        <p:spPr>
          <a:xfrm>
            <a:off x="7988300" y="-2"/>
            <a:ext cx="4203700" cy="6858001"/>
          </a:xfrm>
          <a:prstGeom prst="rect">
            <a:avLst/>
          </a:prstGeom>
          <a:solidFill>
            <a:srgbClr val="67EFBE">
              <a:alpha val="23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9C238A8C-FA04-4C13-B4AF-75C0319C752A}"/>
              </a:ext>
            </a:extLst>
          </p:cNvPr>
          <p:cNvSpPr/>
          <p:nvPr userDrawn="1"/>
        </p:nvSpPr>
        <p:spPr>
          <a:xfrm>
            <a:off x="0" y="6278066"/>
            <a:ext cx="612914" cy="579933"/>
          </a:xfrm>
          <a:custGeom>
            <a:avLst/>
            <a:gdLst>
              <a:gd name="connsiteX0" fmla="*/ 370088 w 977292"/>
              <a:gd name="connsiteY0" fmla="*/ 0 h 924704"/>
              <a:gd name="connsiteX1" fmla="*/ 977292 w 977292"/>
              <a:gd name="connsiteY1" fmla="*/ 607204 h 924704"/>
              <a:gd name="connsiteX2" fmla="*/ 929575 w 977292"/>
              <a:gd name="connsiteY2" fmla="*/ 843556 h 924704"/>
              <a:gd name="connsiteX3" fmla="*/ 885529 w 977292"/>
              <a:gd name="connsiteY3" fmla="*/ 924704 h 924704"/>
              <a:gd name="connsiteX4" fmla="*/ 0 w 977292"/>
              <a:gd name="connsiteY4" fmla="*/ 924704 h 924704"/>
              <a:gd name="connsiteX5" fmla="*/ 0 w 977292"/>
              <a:gd name="connsiteY5" fmla="*/ 128944 h 924704"/>
              <a:gd name="connsiteX6" fmla="*/ 30594 w 977292"/>
              <a:gd name="connsiteY6" fmla="*/ 103701 h 924704"/>
              <a:gd name="connsiteX7" fmla="*/ 370088 w 977292"/>
              <a:gd name="connsiteY7" fmla="*/ 0 h 92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7292" h="924704">
                <a:moveTo>
                  <a:pt x="370088" y="0"/>
                </a:moveTo>
                <a:cubicBezTo>
                  <a:pt x="705438" y="0"/>
                  <a:pt x="977292" y="271854"/>
                  <a:pt x="977292" y="607204"/>
                </a:cubicBezTo>
                <a:cubicBezTo>
                  <a:pt x="977292" y="691042"/>
                  <a:pt x="960301" y="770911"/>
                  <a:pt x="929575" y="843556"/>
                </a:cubicBezTo>
                <a:lnTo>
                  <a:pt x="885529" y="924704"/>
                </a:lnTo>
                <a:lnTo>
                  <a:pt x="0" y="924704"/>
                </a:lnTo>
                <a:lnTo>
                  <a:pt x="0" y="128944"/>
                </a:lnTo>
                <a:lnTo>
                  <a:pt x="30594" y="103701"/>
                </a:lnTo>
                <a:cubicBezTo>
                  <a:pt x="127505" y="38230"/>
                  <a:pt x="244332" y="0"/>
                  <a:pt x="370088" y="0"/>
                </a:cubicBezTo>
                <a:close/>
              </a:path>
            </a:pathLst>
          </a:custGeom>
          <a:solidFill>
            <a:srgbClr val="67EFB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46BA7F56-B29A-4335-A12C-24F24516E4EE}"/>
              </a:ext>
            </a:extLst>
          </p:cNvPr>
          <p:cNvSpPr/>
          <p:nvPr userDrawn="1"/>
        </p:nvSpPr>
        <p:spPr>
          <a:xfrm rot="10800000">
            <a:off x="259386" y="-1"/>
            <a:ext cx="1435812" cy="647700"/>
          </a:xfrm>
          <a:custGeom>
            <a:avLst/>
            <a:gdLst>
              <a:gd name="connsiteX0" fmla="*/ 1435812 w 1435812"/>
              <a:gd name="connsiteY0" fmla="*/ 647700 h 647700"/>
              <a:gd name="connsiteX1" fmla="*/ 1065031 w 1435812"/>
              <a:gd name="connsiteY1" fmla="*/ 647700 h 647700"/>
              <a:gd name="connsiteX2" fmla="*/ 1052276 w 1435812"/>
              <a:gd name="connsiteY2" fmla="*/ 584524 h 647700"/>
              <a:gd name="connsiteX3" fmla="*/ 717905 w 1435812"/>
              <a:gd name="connsiteY3" fmla="*/ 362889 h 647700"/>
              <a:gd name="connsiteX4" fmla="*/ 383535 w 1435812"/>
              <a:gd name="connsiteY4" fmla="*/ 584524 h 647700"/>
              <a:gd name="connsiteX5" fmla="*/ 370780 w 1435812"/>
              <a:gd name="connsiteY5" fmla="*/ 647700 h 647700"/>
              <a:gd name="connsiteX6" fmla="*/ 0 w 1435812"/>
              <a:gd name="connsiteY6" fmla="*/ 647700 h 647700"/>
              <a:gd name="connsiteX7" fmla="*/ 6874 w 1435812"/>
              <a:gd name="connsiteY7" fmla="*/ 579507 h 647700"/>
              <a:gd name="connsiteX8" fmla="*/ 717906 w 1435812"/>
              <a:gd name="connsiteY8" fmla="*/ 0 h 647700"/>
              <a:gd name="connsiteX9" fmla="*/ 1428938 w 1435812"/>
              <a:gd name="connsiteY9" fmla="*/ 579507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5812" h="647700">
                <a:moveTo>
                  <a:pt x="1435812" y="647700"/>
                </a:moveTo>
                <a:lnTo>
                  <a:pt x="1065031" y="647700"/>
                </a:lnTo>
                <a:lnTo>
                  <a:pt x="1052276" y="584524"/>
                </a:lnTo>
                <a:cubicBezTo>
                  <a:pt x="997187" y="454278"/>
                  <a:pt x="868219" y="362889"/>
                  <a:pt x="717905" y="362889"/>
                </a:cubicBezTo>
                <a:cubicBezTo>
                  <a:pt x="567592" y="362889"/>
                  <a:pt x="438624" y="454278"/>
                  <a:pt x="383535" y="584524"/>
                </a:cubicBezTo>
                <a:lnTo>
                  <a:pt x="370780" y="647700"/>
                </a:lnTo>
                <a:lnTo>
                  <a:pt x="0" y="647700"/>
                </a:lnTo>
                <a:lnTo>
                  <a:pt x="6874" y="579507"/>
                </a:lnTo>
                <a:cubicBezTo>
                  <a:pt x="74550" y="248783"/>
                  <a:pt x="367174" y="0"/>
                  <a:pt x="717906" y="0"/>
                </a:cubicBezTo>
                <a:cubicBezTo>
                  <a:pt x="1068637" y="0"/>
                  <a:pt x="1361262" y="248783"/>
                  <a:pt x="1428938" y="579507"/>
                </a:cubicBezTo>
                <a:close/>
              </a:path>
            </a:pathLst>
          </a:custGeom>
          <a:solidFill>
            <a:srgbClr val="2366E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ko-KR" altLang="en-US" dirty="0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345CDD84-34F2-40A1-A8CD-238485BA21AE}"/>
              </a:ext>
            </a:extLst>
          </p:cNvPr>
          <p:cNvSpPr/>
          <p:nvPr userDrawn="1"/>
        </p:nvSpPr>
        <p:spPr>
          <a:xfrm>
            <a:off x="1457199" y="546100"/>
            <a:ext cx="368300" cy="368300"/>
          </a:xfrm>
          <a:prstGeom prst="ellipse">
            <a:avLst/>
          </a:prstGeom>
          <a:solidFill>
            <a:srgbClr val="FF2C9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8" name="그림 개체 틀 17">
            <a:extLst>
              <a:ext uri="{FF2B5EF4-FFF2-40B4-BE49-F238E27FC236}">
                <a16:creationId xmlns:a16="http://schemas.microsoft.com/office/drawing/2014/main" id="{67B837AB-5CB9-433C-9CB0-5308573F5A1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99300" y="1310184"/>
            <a:ext cx="3635501" cy="23241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7" name="그림 개체 틀 17">
            <a:extLst>
              <a:ext uri="{FF2B5EF4-FFF2-40B4-BE49-F238E27FC236}">
                <a16:creationId xmlns:a16="http://schemas.microsoft.com/office/drawing/2014/main" id="{28AA104B-1A97-4671-91CF-A7B923E410B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99300" y="3953966"/>
            <a:ext cx="3635501" cy="23241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0" name="Graphic 3">
            <a:hlinkClick r:id="rId2"/>
            <a:extLst>
              <a:ext uri="{FF2B5EF4-FFF2-40B4-BE49-F238E27FC236}">
                <a16:creationId xmlns:a16="http://schemas.microsoft.com/office/drawing/2014/main" id="{0F7A917A-7020-42C1-9885-35119FF9E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1578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5"/>
            <a:extLst>
              <a:ext uri="{FF2B5EF4-FFF2-40B4-BE49-F238E27FC236}">
                <a16:creationId xmlns:a16="http://schemas.microsoft.com/office/drawing/2014/main" id="{12BC5AB5-65AE-4223-ACF0-ACA3A3B6BE8D}"/>
              </a:ext>
            </a:extLst>
          </p:cNvPr>
          <p:cNvSpPr txBox="1"/>
          <p:nvPr userDrawn="1"/>
        </p:nvSpPr>
        <p:spPr>
          <a:xfrm>
            <a:off x="4181605" y="697729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763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9C238A8C-FA04-4C13-B4AF-75C0319C752A}"/>
              </a:ext>
            </a:extLst>
          </p:cNvPr>
          <p:cNvSpPr/>
          <p:nvPr userDrawn="1"/>
        </p:nvSpPr>
        <p:spPr>
          <a:xfrm>
            <a:off x="0" y="6278066"/>
            <a:ext cx="612914" cy="579933"/>
          </a:xfrm>
          <a:custGeom>
            <a:avLst/>
            <a:gdLst>
              <a:gd name="connsiteX0" fmla="*/ 370088 w 977292"/>
              <a:gd name="connsiteY0" fmla="*/ 0 h 924704"/>
              <a:gd name="connsiteX1" fmla="*/ 977292 w 977292"/>
              <a:gd name="connsiteY1" fmla="*/ 607204 h 924704"/>
              <a:gd name="connsiteX2" fmla="*/ 929575 w 977292"/>
              <a:gd name="connsiteY2" fmla="*/ 843556 h 924704"/>
              <a:gd name="connsiteX3" fmla="*/ 885529 w 977292"/>
              <a:gd name="connsiteY3" fmla="*/ 924704 h 924704"/>
              <a:gd name="connsiteX4" fmla="*/ 0 w 977292"/>
              <a:gd name="connsiteY4" fmla="*/ 924704 h 924704"/>
              <a:gd name="connsiteX5" fmla="*/ 0 w 977292"/>
              <a:gd name="connsiteY5" fmla="*/ 128944 h 924704"/>
              <a:gd name="connsiteX6" fmla="*/ 30594 w 977292"/>
              <a:gd name="connsiteY6" fmla="*/ 103701 h 924704"/>
              <a:gd name="connsiteX7" fmla="*/ 370088 w 977292"/>
              <a:gd name="connsiteY7" fmla="*/ 0 h 92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7292" h="924704">
                <a:moveTo>
                  <a:pt x="370088" y="0"/>
                </a:moveTo>
                <a:cubicBezTo>
                  <a:pt x="705438" y="0"/>
                  <a:pt x="977292" y="271854"/>
                  <a:pt x="977292" y="607204"/>
                </a:cubicBezTo>
                <a:cubicBezTo>
                  <a:pt x="977292" y="691042"/>
                  <a:pt x="960301" y="770911"/>
                  <a:pt x="929575" y="843556"/>
                </a:cubicBezTo>
                <a:lnTo>
                  <a:pt x="885529" y="924704"/>
                </a:lnTo>
                <a:lnTo>
                  <a:pt x="0" y="924704"/>
                </a:lnTo>
                <a:lnTo>
                  <a:pt x="0" y="128944"/>
                </a:lnTo>
                <a:lnTo>
                  <a:pt x="30594" y="103701"/>
                </a:lnTo>
                <a:cubicBezTo>
                  <a:pt x="127505" y="38230"/>
                  <a:pt x="244332" y="0"/>
                  <a:pt x="370088" y="0"/>
                </a:cubicBezTo>
                <a:close/>
              </a:path>
            </a:pathLst>
          </a:custGeom>
          <a:solidFill>
            <a:srgbClr val="67EFB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46BA7F56-B29A-4335-A12C-24F24516E4EE}"/>
              </a:ext>
            </a:extLst>
          </p:cNvPr>
          <p:cNvSpPr/>
          <p:nvPr userDrawn="1"/>
        </p:nvSpPr>
        <p:spPr>
          <a:xfrm rot="10800000">
            <a:off x="259386" y="-1"/>
            <a:ext cx="1435812" cy="647700"/>
          </a:xfrm>
          <a:custGeom>
            <a:avLst/>
            <a:gdLst>
              <a:gd name="connsiteX0" fmla="*/ 1435812 w 1435812"/>
              <a:gd name="connsiteY0" fmla="*/ 647700 h 647700"/>
              <a:gd name="connsiteX1" fmla="*/ 1065031 w 1435812"/>
              <a:gd name="connsiteY1" fmla="*/ 647700 h 647700"/>
              <a:gd name="connsiteX2" fmla="*/ 1052276 w 1435812"/>
              <a:gd name="connsiteY2" fmla="*/ 584524 h 647700"/>
              <a:gd name="connsiteX3" fmla="*/ 717905 w 1435812"/>
              <a:gd name="connsiteY3" fmla="*/ 362889 h 647700"/>
              <a:gd name="connsiteX4" fmla="*/ 383535 w 1435812"/>
              <a:gd name="connsiteY4" fmla="*/ 584524 h 647700"/>
              <a:gd name="connsiteX5" fmla="*/ 370780 w 1435812"/>
              <a:gd name="connsiteY5" fmla="*/ 647700 h 647700"/>
              <a:gd name="connsiteX6" fmla="*/ 0 w 1435812"/>
              <a:gd name="connsiteY6" fmla="*/ 647700 h 647700"/>
              <a:gd name="connsiteX7" fmla="*/ 6874 w 1435812"/>
              <a:gd name="connsiteY7" fmla="*/ 579507 h 647700"/>
              <a:gd name="connsiteX8" fmla="*/ 717906 w 1435812"/>
              <a:gd name="connsiteY8" fmla="*/ 0 h 647700"/>
              <a:gd name="connsiteX9" fmla="*/ 1428938 w 1435812"/>
              <a:gd name="connsiteY9" fmla="*/ 579507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5812" h="647700">
                <a:moveTo>
                  <a:pt x="1435812" y="647700"/>
                </a:moveTo>
                <a:lnTo>
                  <a:pt x="1065031" y="647700"/>
                </a:lnTo>
                <a:lnTo>
                  <a:pt x="1052276" y="584524"/>
                </a:lnTo>
                <a:cubicBezTo>
                  <a:pt x="997187" y="454278"/>
                  <a:pt x="868219" y="362889"/>
                  <a:pt x="717905" y="362889"/>
                </a:cubicBezTo>
                <a:cubicBezTo>
                  <a:pt x="567592" y="362889"/>
                  <a:pt x="438624" y="454278"/>
                  <a:pt x="383535" y="584524"/>
                </a:cubicBezTo>
                <a:lnTo>
                  <a:pt x="370780" y="647700"/>
                </a:lnTo>
                <a:lnTo>
                  <a:pt x="0" y="647700"/>
                </a:lnTo>
                <a:lnTo>
                  <a:pt x="6874" y="579507"/>
                </a:lnTo>
                <a:cubicBezTo>
                  <a:pt x="74550" y="248783"/>
                  <a:pt x="367174" y="0"/>
                  <a:pt x="717906" y="0"/>
                </a:cubicBezTo>
                <a:cubicBezTo>
                  <a:pt x="1068637" y="0"/>
                  <a:pt x="1361262" y="248783"/>
                  <a:pt x="1428938" y="579507"/>
                </a:cubicBezTo>
                <a:close/>
              </a:path>
            </a:pathLst>
          </a:custGeom>
          <a:solidFill>
            <a:srgbClr val="2366E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ko-KR" altLang="en-US" dirty="0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345CDD84-34F2-40A1-A8CD-238485BA21AE}"/>
              </a:ext>
            </a:extLst>
          </p:cNvPr>
          <p:cNvSpPr/>
          <p:nvPr userDrawn="1"/>
        </p:nvSpPr>
        <p:spPr>
          <a:xfrm>
            <a:off x="1457199" y="546100"/>
            <a:ext cx="368300" cy="368300"/>
          </a:xfrm>
          <a:prstGeom prst="ellipse">
            <a:avLst/>
          </a:prstGeom>
          <a:solidFill>
            <a:srgbClr val="FF2C9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ABCF5B0D-7939-4681-A2B3-E8F4BA758F6E}"/>
              </a:ext>
            </a:extLst>
          </p:cNvPr>
          <p:cNvSpPr/>
          <p:nvPr userDrawn="1"/>
        </p:nvSpPr>
        <p:spPr>
          <a:xfrm flipH="1">
            <a:off x="11750549" y="6473825"/>
            <a:ext cx="133350" cy="133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DB3EF6B-B817-4C95-9CB0-B5BD6BB2B65C}"/>
              </a:ext>
            </a:extLst>
          </p:cNvPr>
          <p:cNvSpPr/>
          <p:nvPr userDrawn="1"/>
        </p:nvSpPr>
        <p:spPr>
          <a:xfrm flipH="1">
            <a:off x="11459149" y="6473825"/>
            <a:ext cx="133350" cy="133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A72F002D-A107-44CA-BBD4-6DA4859D1C5A}"/>
              </a:ext>
            </a:extLst>
          </p:cNvPr>
          <p:cNvSpPr/>
          <p:nvPr userDrawn="1"/>
        </p:nvSpPr>
        <p:spPr>
          <a:xfrm flipH="1">
            <a:off x="11167748" y="6473825"/>
            <a:ext cx="133350" cy="133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4A1503BF-883D-4E96-AFD9-454E7EA11C4A}"/>
              </a:ext>
            </a:extLst>
          </p:cNvPr>
          <p:cNvSpPr/>
          <p:nvPr userDrawn="1"/>
        </p:nvSpPr>
        <p:spPr>
          <a:xfrm flipH="1">
            <a:off x="10876347" y="6473825"/>
            <a:ext cx="133350" cy="133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95302EEE-4555-4F2A-81DA-D2A9F59D91FB}"/>
              </a:ext>
            </a:extLst>
          </p:cNvPr>
          <p:cNvSpPr/>
          <p:nvPr userDrawn="1"/>
        </p:nvSpPr>
        <p:spPr>
          <a:xfrm flipH="1">
            <a:off x="10584946" y="6473825"/>
            <a:ext cx="133350" cy="133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5995E4FF-84F7-4A56-8EEC-3378FD361433}"/>
              </a:ext>
            </a:extLst>
          </p:cNvPr>
          <p:cNvSpPr/>
          <p:nvPr userDrawn="1"/>
        </p:nvSpPr>
        <p:spPr>
          <a:xfrm>
            <a:off x="11795596" y="194948"/>
            <a:ext cx="396405" cy="792810"/>
          </a:xfrm>
          <a:custGeom>
            <a:avLst/>
            <a:gdLst>
              <a:gd name="connsiteX0" fmla="*/ 396405 w 396405"/>
              <a:gd name="connsiteY0" fmla="*/ 0 h 792810"/>
              <a:gd name="connsiteX1" fmla="*/ 396405 w 396405"/>
              <a:gd name="connsiteY1" fmla="*/ 198202 h 792810"/>
              <a:gd name="connsiteX2" fmla="*/ 319257 w 396405"/>
              <a:gd name="connsiteY2" fmla="*/ 213778 h 792810"/>
              <a:gd name="connsiteX3" fmla="*/ 198203 w 396405"/>
              <a:gd name="connsiteY3" fmla="*/ 396405 h 792810"/>
              <a:gd name="connsiteX4" fmla="*/ 319257 w 396405"/>
              <a:gd name="connsiteY4" fmla="*/ 579032 h 792810"/>
              <a:gd name="connsiteX5" fmla="*/ 396405 w 396405"/>
              <a:gd name="connsiteY5" fmla="*/ 594608 h 792810"/>
              <a:gd name="connsiteX6" fmla="*/ 396405 w 396405"/>
              <a:gd name="connsiteY6" fmla="*/ 792810 h 792810"/>
              <a:gd name="connsiteX7" fmla="*/ 0 w 396405"/>
              <a:gd name="connsiteY7" fmla="*/ 396405 h 792810"/>
              <a:gd name="connsiteX8" fmla="*/ 396405 w 396405"/>
              <a:gd name="connsiteY8" fmla="*/ 0 h 79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405" h="792810">
                <a:moveTo>
                  <a:pt x="396405" y="0"/>
                </a:moveTo>
                <a:lnTo>
                  <a:pt x="396405" y="198202"/>
                </a:lnTo>
                <a:lnTo>
                  <a:pt x="319257" y="213778"/>
                </a:lnTo>
                <a:cubicBezTo>
                  <a:pt x="248119" y="243867"/>
                  <a:pt x="198203" y="314307"/>
                  <a:pt x="198203" y="396405"/>
                </a:cubicBezTo>
                <a:cubicBezTo>
                  <a:pt x="198203" y="478503"/>
                  <a:pt x="248119" y="548943"/>
                  <a:pt x="319257" y="579032"/>
                </a:cubicBezTo>
                <a:lnTo>
                  <a:pt x="396405" y="594608"/>
                </a:lnTo>
                <a:lnTo>
                  <a:pt x="396405" y="792810"/>
                </a:lnTo>
                <a:cubicBezTo>
                  <a:pt x="177477" y="792810"/>
                  <a:pt x="0" y="615333"/>
                  <a:pt x="0" y="396405"/>
                </a:cubicBezTo>
                <a:cubicBezTo>
                  <a:pt x="0" y="177477"/>
                  <a:pt x="177477" y="0"/>
                  <a:pt x="396405" y="0"/>
                </a:cubicBezTo>
                <a:close/>
              </a:path>
            </a:pathLst>
          </a:custGeom>
          <a:solidFill>
            <a:srgbClr val="FDB72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ko-KR" altLang="en-US" dirty="0"/>
          </a:p>
        </p:txBody>
      </p:sp>
      <p:sp>
        <p:nvSpPr>
          <p:cNvPr id="18" name="그림 개체 틀 17">
            <a:extLst>
              <a:ext uri="{FF2B5EF4-FFF2-40B4-BE49-F238E27FC236}">
                <a16:creationId xmlns:a16="http://schemas.microsoft.com/office/drawing/2014/main" id="{67B837AB-5CB9-433C-9CB0-5308573F5A1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51183" y="2904107"/>
            <a:ext cx="2089634" cy="208963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7" name="그림 개체 틀 17">
            <a:extLst>
              <a:ext uri="{FF2B5EF4-FFF2-40B4-BE49-F238E27FC236}">
                <a16:creationId xmlns:a16="http://schemas.microsoft.com/office/drawing/2014/main" id="{9CB4F73A-2FAD-46FF-8BDC-9CBBFDBE2C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07054" y="2904107"/>
            <a:ext cx="2089634" cy="208963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4" name="그림 개체 틀 17">
            <a:extLst>
              <a:ext uri="{FF2B5EF4-FFF2-40B4-BE49-F238E27FC236}">
                <a16:creationId xmlns:a16="http://schemas.microsoft.com/office/drawing/2014/main" id="{F5B749D6-4771-47E6-807A-7331D64C412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95312" y="2904107"/>
            <a:ext cx="2089634" cy="208963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6" name="Graphic 3">
            <a:hlinkClick r:id="rId2"/>
            <a:extLst>
              <a:ext uri="{FF2B5EF4-FFF2-40B4-BE49-F238E27FC236}">
                <a16:creationId xmlns:a16="http://schemas.microsoft.com/office/drawing/2014/main" id="{3960D58D-CCE5-4278-B83A-5933779B00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1578"/>
            <a:ext cx="2239204" cy="246221"/>
          </a:xfrm>
          <a:prstGeom prst="rect">
            <a:avLst/>
          </a:prstGeom>
        </p:spPr>
      </p:pic>
      <p:sp>
        <p:nvSpPr>
          <p:cNvPr id="19" name="TextBox 18">
            <a:hlinkClick r:id="rId5"/>
            <a:extLst>
              <a:ext uri="{FF2B5EF4-FFF2-40B4-BE49-F238E27FC236}">
                <a16:creationId xmlns:a16="http://schemas.microsoft.com/office/drawing/2014/main" id="{7CFCEFC7-9335-430C-8A93-BA40BFB7AC1C}"/>
              </a:ext>
            </a:extLst>
          </p:cNvPr>
          <p:cNvSpPr txBox="1"/>
          <p:nvPr userDrawn="1"/>
        </p:nvSpPr>
        <p:spPr>
          <a:xfrm>
            <a:off x="4181605" y="697729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412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DA68126-A63A-43AD-9171-E54402F87B1D}"/>
              </a:ext>
            </a:extLst>
          </p:cNvPr>
          <p:cNvSpPr/>
          <p:nvPr userDrawn="1"/>
        </p:nvSpPr>
        <p:spPr>
          <a:xfrm>
            <a:off x="6096000" y="-2"/>
            <a:ext cx="6096000" cy="6858001"/>
          </a:xfrm>
          <a:prstGeom prst="rect">
            <a:avLst/>
          </a:prstGeom>
          <a:solidFill>
            <a:srgbClr val="67EFBE">
              <a:alpha val="23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9C238A8C-FA04-4C13-B4AF-75C0319C752A}"/>
              </a:ext>
            </a:extLst>
          </p:cNvPr>
          <p:cNvSpPr/>
          <p:nvPr userDrawn="1"/>
        </p:nvSpPr>
        <p:spPr>
          <a:xfrm>
            <a:off x="0" y="6278066"/>
            <a:ext cx="612914" cy="579933"/>
          </a:xfrm>
          <a:custGeom>
            <a:avLst/>
            <a:gdLst>
              <a:gd name="connsiteX0" fmla="*/ 370088 w 977292"/>
              <a:gd name="connsiteY0" fmla="*/ 0 h 924704"/>
              <a:gd name="connsiteX1" fmla="*/ 977292 w 977292"/>
              <a:gd name="connsiteY1" fmla="*/ 607204 h 924704"/>
              <a:gd name="connsiteX2" fmla="*/ 929575 w 977292"/>
              <a:gd name="connsiteY2" fmla="*/ 843556 h 924704"/>
              <a:gd name="connsiteX3" fmla="*/ 885529 w 977292"/>
              <a:gd name="connsiteY3" fmla="*/ 924704 h 924704"/>
              <a:gd name="connsiteX4" fmla="*/ 0 w 977292"/>
              <a:gd name="connsiteY4" fmla="*/ 924704 h 924704"/>
              <a:gd name="connsiteX5" fmla="*/ 0 w 977292"/>
              <a:gd name="connsiteY5" fmla="*/ 128944 h 924704"/>
              <a:gd name="connsiteX6" fmla="*/ 30594 w 977292"/>
              <a:gd name="connsiteY6" fmla="*/ 103701 h 924704"/>
              <a:gd name="connsiteX7" fmla="*/ 370088 w 977292"/>
              <a:gd name="connsiteY7" fmla="*/ 0 h 92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7292" h="924704">
                <a:moveTo>
                  <a:pt x="370088" y="0"/>
                </a:moveTo>
                <a:cubicBezTo>
                  <a:pt x="705438" y="0"/>
                  <a:pt x="977292" y="271854"/>
                  <a:pt x="977292" y="607204"/>
                </a:cubicBezTo>
                <a:cubicBezTo>
                  <a:pt x="977292" y="691042"/>
                  <a:pt x="960301" y="770911"/>
                  <a:pt x="929575" y="843556"/>
                </a:cubicBezTo>
                <a:lnTo>
                  <a:pt x="885529" y="924704"/>
                </a:lnTo>
                <a:lnTo>
                  <a:pt x="0" y="924704"/>
                </a:lnTo>
                <a:lnTo>
                  <a:pt x="0" y="128944"/>
                </a:lnTo>
                <a:lnTo>
                  <a:pt x="30594" y="103701"/>
                </a:lnTo>
                <a:cubicBezTo>
                  <a:pt x="127505" y="38230"/>
                  <a:pt x="244332" y="0"/>
                  <a:pt x="370088" y="0"/>
                </a:cubicBezTo>
                <a:close/>
              </a:path>
            </a:pathLst>
          </a:custGeom>
          <a:solidFill>
            <a:srgbClr val="67EFB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46BA7F56-B29A-4335-A12C-24F24516E4EE}"/>
              </a:ext>
            </a:extLst>
          </p:cNvPr>
          <p:cNvSpPr/>
          <p:nvPr userDrawn="1"/>
        </p:nvSpPr>
        <p:spPr>
          <a:xfrm rot="10800000">
            <a:off x="259386" y="-1"/>
            <a:ext cx="1435812" cy="647700"/>
          </a:xfrm>
          <a:custGeom>
            <a:avLst/>
            <a:gdLst>
              <a:gd name="connsiteX0" fmla="*/ 1435812 w 1435812"/>
              <a:gd name="connsiteY0" fmla="*/ 647700 h 647700"/>
              <a:gd name="connsiteX1" fmla="*/ 1065031 w 1435812"/>
              <a:gd name="connsiteY1" fmla="*/ 647700 h 647700"/>
              <a:gd name="connsiteX2" fmla="*/ 1052276 w 1435812"/>
              <a:gd name="connsiteY2" fmla="*/ 584524 h 647700"/>
              <a:gd name="connsiteX3" fmla="*/ 717905 w 1435812"/>
              <a:gd name="connsiteY3" fmla="*/ 362889 h 647700"/>
              <a:gd name="connsiteX4" fmla="*/ 383535 w 1435812"/>
              <a:gd name="connsiteY4" fmla="*/ 584524 h 647700"/>
              <a:gd name="connsiteX5" fmla="*/ 370780 w 1435812"/>
              <a:gd name="connsiteY5" fmla="*/ 647700 h 647700"/>
              <a:gd name="connsiteX6" fmla="*/ 0 w 1435812"/>
              <a:gd name="connsiteY6" fmla="*/ 647700 h 647700"/>
              <a:gd name="connsiteX7" fmla="*/ 6874 w 1435812"/>
              <a:gd name="connsiteY7" fmla="*/ 579507 h 647700"/>
              <a:gd name="connsiteX8" fmla="*/ 717906 w 1435812"/>
              <a:gd name="connsiteY8" fmla="*/ 0 h 647700"/>
              <a:gd name="connsiteX9" fmla="*/ 1428938 w 1435812"/>
              <a:gd name="connsiteY9" fmla="*/ 579507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5812" h="647700">
                <a:moveTo>
                  <a:pt x="1435812" y="647700"/>
                </a:moveTo>
                <a:lnTo>
                  <a:pt x="1065031" y="647700"/>
                </a:lnTo>
                <a:lnTo>
                  <a:pt x="1052276" y="584524"/>
                </a:lnTo>
                <a:cubicBezTo>
                  <a:pt x="997187" y="454278"/>
                  <a:pt x="868219" y="362889"/>
                  <a:pt x="717905" y="362889"/>
                </a:cubicBezTo>
                <a:cubicBezTo>
                  <a:pt x="567592" y="362889"/>
                  <a:pt x="438624" y="454278"/>
                  <a:pt x="383535" y="584524"/>
                </a:cubicBezTo>
                <a:lnTo>
                  <a:pt x="370780" y="647700"/>
                </a:lnTo>
                <a:lnTo>
                  <a:pt x="0" y="647700"/>
                </a:lnTo>
                <a:lnTo>
                  <a:pt x="6874" y="579507"/>
                </a:lnTo>
                <a:cubicBezTo>
                  <a:pt x="74550" y="248783"/>
                  <a:pt x="367174" y="0"/>
                  <a:pt x="717906" y="0"/>
                </a:cubicBezTo>
                <a:cubicBezTo>
                  <a:pt x="1068637" y="0"/>
                  <a:pt x="1361262" y="248783"/>
                  <a:pt x="1428938" y="579507"/>
                </a:cubicBezTo>
                <a:close/>
              </a:path>
            </a:pathLst>
          </a:custGeom>
          <a:solidFill>
            <a:srgbClr val="2366E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ko-KR" altLang="en-US" dirty="0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345CDD84-34F2-40A1-A8CD-238485BA21AE}"/>
              </a:ext>
            </a:extLst>
          </p:cNvPr>
          <p:cNvSpPr/>
          <p:nvPr userDrawn="1"/>
        </p:nvSpPr>
        <p:spPr>
          <a:xfrm>
            <a:off x="1457199" y="546100"/>
            <a:ext cx="368300" cy="368300"/>
          </a:xfrm>
          <a:prstGeom prst="ellipse">
            <a:avLst/>
          </a:prstGeom>
          <a:solidFill>
            <a:srgbClr val="FF2C9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9" name="Graphic 3">
            <a:hlinkClick r:id="rId2"/>
            <a:extLst>
              <a:ext uri="{FF2B5EF4-FFF2-40B4-BE49-F238E27FC236}">
                <a16:creationId xmlns:a16="http://schemas.microsoft.com/office/drawing/2014/main" id="{5DF03E93-C5DE-40D6-9B74-756113082F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1578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7E63CA34-5FAA-4677-B2B2-15FA4BC59FA0}"/>
              </a:ext>
            </a:extLst>
          </p:cNvPr>
          <p:cNvSpPr txBox="1"/>
          <p:nvPr userDrawn="1"/>
        </p:nvSpPr>
        <p:spPr>
          <a:xfrm>
            <a:off x="4181605" y="697729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그림 개체 틀 11">
            <a:extLst>
              <a:ext uri="{FF2B5EF4-FFF2-40B4-BE49-F238E27FC236}">
                <a16:creationId xmlns:a16="http://schemas.microsoft.com/office/drawing/2014/main" id="{DF6A8A80-D4CE-401E-8FC1-A88715AAD9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74576" y="819753"/>
            <a:ext cx="2361624" cy="5218494"/>
          </a:xfrm>
          <a:prstGeom prst="roundRect">
            <a:avLst>
              <a:gd name="adj" fmla="val 2043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7966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DA68126-A63A-43AD-9171-E54402F87B1D}"/>
              </a:ext>
            </a:extLst>
          </p:cNvPr>
          <p:cNvSpPr/>
          <p:nvPr userDrawn="1"/>
        </p:nvSpPr>
        <p:spPr>
          <a:xfrm>
            <a:off x="6096000" y="-2"/>
            <a:ext cx="6096000" cy="6858001"/>
          </a:xfrm>
          <a:prstGeom prst="rect">
            <a:avLst/>
          </a:prstGeom>
          <a:solidFill>
            <a:srgbClr val="67EFBE">
              <a:alpha val="23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9C238A8C-FA04-4C13-B4AF-75C0319C752A}"/>
              </a:ext>
            </a:extLst>
          </p:cNvPr>
          <p:cNvSpPr/>
          <p:nvPr userDrawn="1"/>
        </p:nvSpPr>
        <p:spPr>
          <a:xfrm>
            <a:off x="0" y="6278066"/>
            <a:ext cx="612914" cy="579933"/>
          </a:xfrm>
          <a:custGeom>
            <a:avLst/>
            <a:gdLst>
              <a:gd name="connsiteX0" fmla="*/ 370088 w 977292"/>
              <a:gd name="connsiteY0" fmla="*/ 0 h 924704"/>
              <a:gd name="connsiteX1" fmla="*/ 977292 w 977292"/>
              <a:gd name="connsiteY1" fmla="*/ 607204 h 924704"/>
              <a:gd name="connsiteX2" fmla="*/ 929575 w 977292"/>
              <a:gd name="connsiteY2" fmla="*/ 843556 h 924704"/>
              <a:gd name="connsiteX3" fmla="*/ 885529 w 977292"/>
              <a:gd name="connsiteY3" fmla="*/ 924704 h 924704"/>
              <a:gd name="connsiteX4" fmla="*/ 0 w 977292"/>
              <a:gd name="connsiteY4" fmla="*/ 924704 h 924704"/>
              <a:gd name="connsiteX5" fmla="*/ 0 w 977292"/>
              <a:gd name="connsiteY5" fmla="*/ 128944 h 924704"/>
              <a:gd name="connsiteX6" fmla="*/ 30594 w 977292"/>
              <a:gd name="connsiteY6" fmla="*/ 103701 h 924704"/>
              <a:gd name="connsiteX7" fmla="*/ 370088 w 977292"/>
              <a:gd name="connsiteY7" fmla="*/ 0 h 92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7292" h="924704">
                <a:moveTo>
                  <a:pt x="370088" y="0"/>
                </a:moveTo>
                <a:cubicBezTo>
                  <a:pt x="705438" y="0"/>
                  <a:pt x="977292" y="271854"/>
                  <a:pt x="977292" y="607204"/>
                </a:cubicBezTo>
                <a:cubicBezTo>
                  <a:pt x="977292" y="691042"/>
                  <a:pt x="960301" y="770911"/>
                  <a:pt x="929575" y="843556"/>
                </a:cubicBezTo>
                <a:lnTo>
                  <a:pt x="885529" y="924704"/>
                </a:lnTo>
                <a:lnTo>
                  <a:pt x="0" y="924704"/>
                </a:lnTo>
                <a:lnTo>
                  <a:pt x="0" y="128944"/>
                </a:lnTo>
                <a:lnTo>
                  <a:pt x="30594" y="103701"/>
                </a:lnTo>
                <a:cubicBezTo>
                  <a:pt x="127505" y="38230"/>
                  <a:pt x="244332" y="0"/>
                  <a:pt x="370088" y="0"/>
                </a:cubicBezTo>
                <a:close/>
              </a:path>
            </a:pathLst>
          </a:custGeom>
          <a:solidFill>
            <a:srgbClr val="67EFB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46BA7F56-B29A-4335-A12C-24F24516E4EE}"/>
              </a:ext>
            </a:extLst>
          </p:cNvPr>
          <p:cNvSpPr/>
          <p:nvPr userDrawn="1"/>
        </p:nvSpPr>
        <p:spPr>
          <a:xfrm rot="10800000">
            <a:off x="259386" y="-1"/>
            <a:ext cx="1435812" cy="647700"/>
          </a:xfrm>
          <a:custGeom>
            <a:avLst/>
            <a:gdLst>
              <a:gd name="connsiteX0" fmla="*/ 1435812 w 1435812"/>
              <a:gd name="connsiteY0" fmla="*/ 647700 h 647700"/>
              <a:gd name="connsiteX1" fmla="*/ 1065031 w 1435812"/>
              <a:gd name="connsiteY1" fmla="*/ 647700 h 647700"/>
              <a:gd name="connsiteX2" fmla="*/ 1052276 w 1435812"/>
              <a:gd name="connsiteY2" fmla="*/ 584524 h 647700"/>
              <a:gd name="connsiteX3" fmla="*/ 717905 w 1435812"/>
              <a:gd name="connsiteY3" fmla="*/ 362889 h 647700"/>
              <a:gd name="connsiteX4" fmla="*/ 383535 w 1435812"/>
              <a:gd name="connsiteY4" fmla="*/ 584524 h 647700"/>
              <a:gd name="connsiteX5" fmla="*/ 370780 w 1435812"/>
              <a:gd name="connsiteY5" fmla="*/ 647700 h 647700"/>
              <a:gd name="connsiteX6" fmla="*/ 0 w 1435812"/>
              <a:gd name="connsiteY6" fmla="*/ 647700 h 647700"/>
              <a:gd name="connsiteX7" fmla="*/ 6874 w 1435812"/>
              <a:gd name="connsiteY7" fmla="*/ 579507 h 647700"/>
              <a:gd name="connsiteX8" fmla="*/ 717906 w 1435812"/>
              <a:gd name="connsiteY8" fmla="*/ 0 h 647700"/>
              <a:gd name="connsiteX9" fmla="*/ 1428938 w 1435812"/>
              <a:gd name="connsiteY9" fmla="*/ 579507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5812" h="647700">
                <a:moveTo>
                  <a:pt x="1435812" y="647700"/>
                </a:moveTo>
                <a:lnTo>
                  <a:pt x="1065031" y="647700"/>
                </a:lnTo>
                <a:lnTo>
                  <a:pt x="1052276" y="584524"/>
                </a:lnTo>
                <a:cubicBezTo>
                  <a:pt x="997187" y="454278"/>
                  <a:pt x="868219" y="362889"/>
                  <a:pt x="717905" y="362889"/>
                </a:cubicBezTo>
                <a:cubicBezTo>
                  <a:pt x="567592" y="362889"/>
                  <a:pt x="438624" y="454278"/>
                  <a:pt x="383535" y="584524"/>
                </a:cubicBezTo>
                <a:lnTo>
                  <a:pt x="370780" y="647700"/>
                </a:lnTo>
                <a:lnTo>
                  <a:pt x="0" y="647700"/>
                </a:lnTo>
                <a:lnTo>
                  <a:pt x="6874" y="579507"/>
                </a:lnTo>
                <a:cubicBezTo>
                  <a:pt x="74550" y="248783"/>
                  <a:pt x="367174" y="0"/>
                  <a:pt x="717906" y="0"/>
                </a:cubicBezTo>
                <a:cubicBezTo>
                  <a:pt x="1068637" y="0"/>
                  <a:pt x="1361262" y="248783"/>
                  <a:pt x="1428938" y="579507"/>
                </a:cubicBezTo>
                <a:close/>
              </a:path>
            </a:pathLst>
          </a:custGeom>
          <a:solidFill>
            <a:srgbClr val="2366E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ko-KR" altLang="en-US" dirty="0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345CDD84-34F2-40A1-A8CD-238485BA21AE}"/>
              </a:ext>
            </a:extLst>
          </p:cNvPr>
          <p:cNvSpPr/>
          <p:nvPr userDrawn="1"/>
        </p:nvSpPr>
        <p:spPr>
          <a:xfrm>
            <a:off x="1457199" y="546100"/>
            <a:ext cx="368300" cy="368300"/>
          </a:xfrm>
          <a:prstGeom prst="ellipse">
            <a:avLst/>
          </a:prstGeom>
          <a:solidFill>
            <a:srgbClr val="FF2C9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10" name="Graphic 3">
            <a:hlinkClick r:id="rId2"/>
            <a:extLst>
              <a:ext uri="{FF2B5EF4-FFF2-40B4-BE49-F238E27FC236}">
                <a16:creationId xmlns:a16="http://schemas.microsoft.com/office/drawing/2014/main" id="{6A7FC7F4-140B-4DE3-AFCD-1D1F998640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1578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5"/>
            <a:extLst>
              <a:ext uri="{FF2B5EF4-FFF2-40B4-BE49-F238E27FC236}">
                <a16:creationId xmlns:a16="http://schemas.microsoft.com/office/drawing/2014/main" id="{05BA30B4-ADCF-4F98-8776-41B66E22D0DA}"/>
              </a:ext>
            </a:extLst>
          </p:cNvPr>
          <p:cNvSpPr txBox="1"/>
          <p:nvPr userDrawn="1"/>
        </p:nvSpPr>
        <p:spPr>
          <a:xfrm>
            <a:off x="4181605" y="697729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그림 개체 틀 5">
            <a:extLst>
              <a:ext uri="{FF2B5EF4-FFF2-40B4-BE49-F238E27FC236}">
                <a16:creationId xmlns:a16="http://schemas.microsoft.com/office/drawing/2014/main" id="{84C70E98-DDD1-400C-A718-2948BF8D7E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40471" y="1109778"/>
            <a:ext cx="6988017" cy="4556788"/>
          </a:xfrm>
          <a:prstGeom prst="roundRect">
            <a:avLst>
              <a:gd name="adj" fmla="val 311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2696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DA68126-A63A-43AD-9171-E54402F87B1D}"/>
              </a:ext>
            </a:extLst>
          </p:cNvPr>
          <p:cNvSpPr/>
          <p:nvPr userDrawn="1"/>
        </p:nvSpPr>
        <p:spPr>
          <a:xfrm>
            <a:off x="3924300" y="-2"/>
            <a:ext cx="8267700" cy="6858001"/>
          </a:xfrm>
          <a:prstGeom prst="rect">
            <a:avLst/>
          </a:prstGeom>
          <a:solidFill>
            <a:srgbClr val="67EFBE">
              <a:alpha val="23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9C238A8C-FA04-4C13-B4AF-75C0319C752A}"/>
              </a:ext>
            </a:extLst>
          </p:cNvPr>
          <p:cNvSpPr/>
          <p:nvPr userDrawn="1"/>
        </p:nvSpPr>
        <p:spPr>
          <a:xfrm>
            <a:off x="0" y="6278066"/>
            <a:ext cx="612914" cy="579933"/>
          </a:xfrm>
          <a:custGeom>
            <a:avLst/>
            <a:gdLst>
              <a:gd name="connsiteX0" fmla="*/ 370088 w 977292"/>
              <a:gd name="connsiteY0" fmla="*/ 0 h 924704"/>
              <a:gd name="connsiteX1" fmla="*/ 977292 w 977292"/>
              <a:gd name="connsiteY1" fmla="*/ 607204 h 924704"/>
              <a:gd name="connsiteX2" fmla="*/ 929575 w 977292"/>
              <a:gd name="connsiteY2" fmla="*/ 843556 h 924704"/>
              <a:gd name="connsiteX3" fmla="*/ 885529 w 977292"/>
              <a:gd name="connsiteY3" fmla="*/ 924704 h 924704"/>
              <a:gd name="connsiteX4" fmla="*/ 0 w 977292"/>
              <a:gd name="connsiteY4" fmla="*/ 924704 h 924704"/>
              <a:gd name="connsiteX5" fmla="*/ 0 w 977292"/>
              <a:gd name="connsiteY5" fmla="*/ 128944 h 924704"/>
              <a:gd name="connsiteX6" fmla="*/ 30594 w 977292"/>
              <a:gd name="connsiteY6" fmla="*/ 103701 h 924704"/>
              <a:gd name="connsiteX7" fmla="*/ 370088 w 977292"/>
              <a:gd name="connsiteY7" fmla="*/ 0 h 92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7292" h="924704">
                <a:moveTo>
                  <a:pt x="370088" y="0"/>
                </a:moveTo>
                <a:cubicBezTo>
                  <a:pt x="705438" y="0"/>
                  <a:pt x="977292" y="271854"/>
                  <a:pt x="977292" y="607204"/>
                </a:cubicBezTo>
                <a:cubicBezTo>
                  <a:pt x="977292" y="691042"/>
                  <a:pt x="960301" y="770911"/>
                  <a:pt x="929575" y="843556"/>
                </a:cubicBezTo>
                <a:lnTo>
                  <a:pt x="885529" y="924704"/>
                </a:lnTo>
                <a:lnTo>
                  <a:pt x="0" y="924704"/>
                </a:lnTo>
                <a:lnTo>
                  <a:pt x="0" y="128944"/>
                </a:lnTo>
                <a:lnTo>
                  <a:pt x="30594" y="103701"/>
                </a:lnTo>
                <a:cubicBezTo>
                  <a:pt x="127505" y="38230"/>
                  <a:pt x="244332" y="0"/>
                  <a:pt x="370088" y="0"/>
                </a:cubicBezTo>
                <a:close/>
              </a:path>
            </a:pathLst>
          </a:custGeom>
          <a:solidFill>
            <a:srgbClr val="67EFB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46BA7F56-B29A-4335-A12C-24F24516E4EE}"/>
              </a:ext>
            </a:extLst>
          </p:cNvPr>
          <p:cNvSpPr/>
          <p:nvPr userDrawn="1"/>
        </p:nvSpPr>
        <p:spPr>
          <a:xfrm rot="10800000">
            <a:off x="259386" y="-1"/>
            <a:ext cx="1435812" cy="647700"/>
          </a:xfrm>
          <a:custGeom>
            <a:avLst/>
            <a:gdLst>
              <a:gd name="connsiteX0" fmla="*/ 1435812 w 1435812"/>
              <a:gd name="connsiteY0" fmla="*/ 647700 h 647700"/>
              <a:gd name="connsiteX1" fmla="*/ 1065031 w 1435812"/>
              <a:gd name="connsiteY1" fmla="*/ 647700 h 647700"/>
              <a:gd name="connsiteX2" fmla="*/ 1052276 w 1435812"/>
              <a:gd name="connsiteY2" fmla="*/ 584524 h 647700"/>
              <a:gd name="connsiteX3" fmla="*/ 717905 w 1435812"/>
              <a:gd name="connsiteY3" fmla="*/ 362889 h 647700"/>
              <a:gd name="connsiteX4" fmla="*/ 383535 w 1435812"/>
              <a:gd name="connsiteY4" fmla="*/ 584524 h 647700"/>
              <a:gd name="connsiteX5" fmla="*/ 370780 w 1435812"/>
              <a:gd name="connsiteY5" fmla="*/ 647700 h 647700"/>
              <a:gd name="connsiteX6" fmla="*/ 0 w 1435812"/>
              <a:gd name="connsiteY6" fmla="*/ 647700 h 647700"/>
              <a:gd name="connsiteX7" fmla="*/ 6874 w 1435812"/>
              <a:gd name="connsiteY7" fmla="*/ 579507 h 647700"/>
              <a:gd name="connsiteX8" fmla="*/ 717906 w 1435812"/>
              <a:gd name="connsiteY8" fmla="*/ 0 h 647700"/>
              <a:gd name="connsiteX9" fmla="*/ 1428938 w 1435812"/>
              <a:gd name="connsiteY9" fmla="*/ 579507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5812" h="647700">
                <a:moveTo>
                  <a:pt x="1435812" y="647700"/>
                </a:moveTo>
                <a:lnTo>
                  <a:pt x="1065031" y="647700"/>
                </a:lnTo>
                <a:lnTo>
                  <a:pt x="1052276" y="584524"/>
                </a:lnTo>
                <a:cubicBezTo>
                  <a:pt x="997187" y="454278"/>
                  <a:pt x="868219" y="362889"/>
                  <a:pt x="717905" y="362889"/>
                </a:cubicBezTo>
                <a:cubicBezTo>
                  <a:pt x="567592" y="362889"/>
                  <a:pt x="438624" y="454278"/>
                  <a:pt x="383535" y="584524"/>
                </a:cubicBezTo>
                <a:lnTo>
                  <a:pt x="370780" y="647700"/>
                </a:lnTo>
                <a:lnTo>
                  <a:pt x="0" y="647700"/>
                </a:lnTo>
                <a:lnTo>
                  <a:pt x="6874" y="579507"/>
                </a:lnTo>
                <a:cubicBezTo>
                  <a:pt x="74550" y="248783"/>
                  <a:pt x="367174" y="0"/>
                  <a:pt x="717906" y="0"/>
                </a:cubicBezTo>
                <a:cubicBezTo>
                  <a:pt x="1068637" y="0"/>
                  <a:pt x="1361262" y="248783"/>
                  <a:pt x="1428938" y="579507"/>
                </a:cubicBezTo>
                <a:close/>
              </a:path>
            </a:pathLst>
          </a:custGeom>
          <a:solidFill>
            <a:srgbClr val="2366E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ko-KR" altLang="en-US" dirty="0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345CDD84-34F2-40A1-A8CD-238485BA21AE}"/>
              </a:ext>
            </a:extLst>
          </p:cNvPr>
          <p:cNvSpPr/>
          <p:nvPr userDrawn="1"/>
        </p:nvSpPr>
        <p:spPr>
          <a:xfrm>
            <a:off x="1457199" y="546100"/>
            <a:ext cx="368300" cy="368300"/>
          </a:xfrm>
          <a:prstGeom prst="ellipse">
            <a:avLst/>
          </a:prstGeom>
          <a:solidFill>
            <a:srgbClr val="FF2C9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9" name="Graphic 3">
            <a:hlinkClick r:id="rId2"/>
            <a:extLst>
              <a:ext uri="{FF2B5EF4-FFF2-40B4-BE49-F238E27FC236}">
                <a16:creationId xmlns:a16="http://schemas.microsoft.com/office/drawing/2014/main" id="{F723223B-7691-45E3-950D-C82DD36917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1578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74ACDE6A-12E6-4631-BAB9-79D245F16F8C}"/>
              </a:ext>
            </a:extLst>
          </p:cNvPr>
          <p:cNvSpPr txBox="1"/>
          <p:nvPr userDrawn="1"/>
        </p:nvSpPr>
        <p:spPr>
          <a:xfrm>
            <a:off x="4181605" y="697729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그림 개체 틀 8">
            <a:extLst>
              <a:ext uri="{FF2B5EF4-FFF2-40B4-BE49-F238E27FC236}">
                <a16:creationId xmlns:a16="http://schemas.microsoft.com/office/drawing/2014/main" id="{2D5ACDAA-7A56-40BE-8843-5B18B141D57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55051" y="1856521"/>
            <a:ext cx="6740399" cy="3865781"/>
          </a:xfrm>
          <a:prstGeom prst="roundRect">
            <a:avLst>
              <a:gd name="adj" fmla="val 181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4870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A35E83B4-CBC8-4E6B-8E70-177AAC035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1578"/>
            <a:ext cx="2239204" cy="246221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F18EDF67-D394-4344-97B4-1AE847AB6197}"/>
              </a:ext>
            </a:extLst>
          </p:cNvPr>
          <p:cNvSpPr txBox="1"/>
          <p:nvPr userDrawn="1"/>
        </p:nvSpPr>
        <p:spPr>
          <a:xfrm>
            <a:off x="4181605" y="697729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900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92F40401-8CC1-4814-B10F-62E5F8F200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1578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9E5FDA04-BC8D-4983-8D54-D6B182E34E71}"/>
              </a:ext>
            </a:extLst>
          </p:cNvPr>
          <p:cNvSpPr txBox="1"/>
          <p:nvPr userDrawn="1"/>
        </p:nvSpPr>
        <p:spPr>
          <a:xfrm>
            <a:off x="4181605" y="697729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801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raphic 3">
            <a:hlinkClick r:id="rId2"/>
            <a:extLst>
              <a:ext uri="{FF2B5EF4-FFF2-40B4-BE49-F238E27FC236}">
                <a16:creationId xmlns:a16="http://schemas.microsoft.com/office/drawing/2014/main" id="{C73849D1-FBF8-4273-9C4E-20035DB875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96578"/>
            <a:ext cx="2239204" cy="246221"/>
          </a:xfrm>
          <a:prstGeom prst="rect">
            <a:avLst/>
          </a:prstGeom>
        </p:spPr>
      </p:pic>
      <p:sp>
        <p:nvSpPr>
          <p:cNvPr id="97" name="TextBox 96">
            <a:hlinkClick r:id="rId5"/>
            <a:extLst>
              <a:ext uri="{FF2B5EF4-FFF2-40B4-BE49-F238E27FC236}">
                <a16:creationId xmlns:a16="http://schemas.microsoft.com/office/drawing/2014/main" id="{E34C3A75-5BDB-4E4C-B685-B97C3BEF5E31}"/>
              </a:ext>
            </a:extLst>
          </p:cNvPr>
          <p:cNvSpPr txBox="1"/>
          <p:nvPr userDrawn="1"/>
        </p:nvSpPr>
        <p:spPr>
          <a:xfrm>
            <a:off x="4181605" y="695229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E03FA12B-BECB-4837-BF29-B69CB6C56E9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064" y="0"/>
            <a:ext cx="6520936" cy="319548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EFD677ED-DD3D-45D4-BBF4-4CDCFF3E203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48820" cy="3485987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FC4215BE-CC21-4E68-BA96-304EF0818F0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188"/>
            <a:ext cx="7339837" cy="4038812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1119930B-396A-43C5-9FBB-EE56E054173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651" y="3043291"/>
            <a:ext cx="4984349" cy="381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70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9CFD040E-DE4D-4710-886E-C6F428F9E2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96578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89FA44B0-A076-4C82-BD2C-8500CA44BA0B}"/>
              </a:ext>
            </a:extLst>
          </p:cNvPr>
          <p:cNvSpPr txBox="1"/>
          <p:nvPr userDrawn="1"/>
        </p:nvSpPr>
        <p:spPr>
          <a:xfrm>
            <a:off x="4181605" y="695229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D0F723C0-028E-4A47-9709-3D144B252C2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96145" cy="347834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59F2A628-CB38-4EA6-B2EE-166AE38BDEE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467" y="0"/>
            <a:ext cx="5152533" cy="2775029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0624DC53-D03B-4D48-8344-BF659C9F573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7463"/>
            <a:ext cx="6880237" cy="3990537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021D16B9-B5CD-4626-9F78-8DB9ABE4F4A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992" y="2951554"/>
            <a:ext cx="4755008" cy="390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18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3">
            <a:hlinkClick r:id="rId2"/>
            <a:extLst>
              <a:ext uri="{FF2B5EF4-FFF2-40B4-BE49-F238E27FC236}">
                <a16:creationId xmlns:a16="http://schemas.microsoft.com/office/drawing/2014/main" id="{88664A96-878B-4F3E-80D7-9A7E0DAE2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96578"/>
            <a:ext cx="2239204" cy="246221"/>
          </a:xfrm>
          <a:prstGeom prst="rect">
            <a:avLst/>
          </a:prstGeom>
        </p:spPr>
      </p:pic>
      <p:sp>
        <p:nvSpPr>
          <p:cNvPr id="21" name="TextBox 20">
            <a:hlinkClick r:id="rId5"/>
            <a:extLst>
              <a:ext uri="{FF2B5EF4-FFF2-40B4-BE49-F238E27FC236}">
                <a16:creationId xmlns:a16="http://schemas.microsoft.com/office/drawing/2014/main" id="{55AC17AB-FB68-413A-8748-AEA83DC90618}"/>
              </a:ext>
            </a:extLst>
          </p:cNvPr>
          <p:cNvSpPr txBox="1"/>
          <p:nvPr userDrawn="1"/>
        </p:nvSpPr>
        <p:spPr>
          <a:xfrm>
            <a:off x="4181605" y="695229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C357CAC8-3962-4C64-BB9F-3D5CD6E7B54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6520936" cy="319548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C86EA2FD-F4B8-43BB-B0D5-4364E93CDFD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3180" y="0"/>
            <a:ext cx="5748820" cy="3485987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107391C5-BC93-47BC-9701-EB3CEA4DFC0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2163" y="2819188"/>
            <a:ext cx="7339837" cy="4038812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E02E3538-F3D5-4F0C-86E4-7C212C6BCCD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043291"/>
            <a:ext cx="4984349" cy="381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87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E6BFBF3-C67D-4121-90F6-C42908000D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96578"/>
            <a:ext cx="2239204" cy="246221"/>
          </a:xfrm>
          <a:prstGeom prst="rect">
            <a:avLst/>
          </a:prstGeom>
        </p:spPr>
      </p:pic>
      <p:sp>
        <p:nvSpPr>
          <p:cNvPr id="19" name="TextBox 18">
            <a:hlinkClick r:id="rId5"/>
            <a:extLst>
              <a:ext uri="{FF2B5EF4-FFF2-40B4-BE49-F238E27FC236}">
                <a16:creationId xmlns:a16="http://schemas.microsoft.com/office/drawing/2014/main" id="{0536539B-264A-4037-B669-A194CE484714}"/>
              </a:ext>
            </a:extLst>
          </p:cNvPr>
          <p:cNvSpPr txBox="1"/>
          <p:nvPr userDrawn="1"/>
        </p:nvSpPr>
        <p:spPr>
          <a:xfrm>
            <a:off x="4181605" y="695229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FC439361-F814-4D40-BA09-A4B7D84483B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5855" y="0"/>
            <a:ext cx="6796145" cy="347834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5E95ED1A-2D0F-4DB6-A783-9E35606B8C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5152533" cy="2775029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BE2A4077-5C8E-4406-AD46-1EC27EF8048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1763" y="2867463"/>
            <a:ext cx="6880237" cy="3990537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4D843C6-9716-4262-A7A3-6D42B8077B6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951554"/>
            <a:ext cx="4755008" cy="390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72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3">
            <a:hlinkClick r:id="rId2"/>
            <a:extLst>
              <a:ext uri="{FF2B5EF4-FFF2-40B4-BE49-F238E27FC236}">
                <a16:creationId xmlns:a16="http://schemas.microsoft.com/office/drawing/2014/main" id="{17480071-866E-4A82-B4B9-6EFB6269F1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96578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5"/>
            <a:extLst>
              <a:ext uri="{FF2B5EF4-FFF2-40B4-BE49-F238E27FC236}">
                <a16:creationId xmlns:a16="http://schemas.microsoft.com/office/drawing/2014/main" id="{E33C7901-F996-4186-8D1B-15CE48EB5BE1}"/>
              </a:ext>
            </a:extLst>
          </p:cNvPr>
          <p:cNvSpPr txBox="1"/>
          <p:nvPr userDrawn="1"/>
        </p:nvSpPr>
        <p:spPr>
          <a:xfrm>
            <a:off x="4181605" y="695229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E5EC7C7-2FB1-4641-B6F7-982C8AD946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4"/>
          <a:stretch/>
        </p:blipFill>
        <p:spPr>
          <a:xfrm>
            <a:off x="0" y="-1"/>
            <a:ext cx="12192000" cy="265214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38BB38F6-AF8F-4D2A-8DA6-63EABDBE81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75"/>
          <a:stretch/>
        </p:blipFill>
        <p:spPr>
          <a:xfrm>
            <a:off x="0" y="3429092"/>
            <a:ext cx="12192000" cy="342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93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3">
            <a:hlinkClick r:id="rId2"/>
            <a:extLst>
              <a:ext uri="{FF2B5EF4-FFF2-40B4-BE49-F238E27FC236}">
                <a16:creationId xmlns:a16="http://schemas.microsoft.com/office/drawing/2014/main" id="{165A9D14-B5DE-444F-9315-9CD5E81926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96578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5"/>
            <a:extLst>
              <a:ext uri="{FF2B5EF4-FFF2-40B4-BE49-F238E27FC236}">
                <a16:creationId xmlns:a16="http://schemas.microsoft.com/office/drawing/2014/main" id="{DCD8302F-99F6-448D-9134-04165D0B2799}"/>
              </a:ext>
            </a:extLst>
          </p:cNvPr>
          <p:cNvSpPr txBox="1"/>
          <p:nvPr userDrawn="1"/>
        </p:nvSpPr>
        <p:spPr>
          <a:xfrm>
            <a:off x="4181605" y="695229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6792D79-B812-4A1D-BEDE-7177502807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1"/>
          <a:stretch/>
        </p:blipFill>
        <p:spPr>
          <a:xfrm>
            <a:off x="0" y="0"/>
            <a:ext cx="12192000" cy="314722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598AB19-1076-44FC-B23F-B4ED0AE40F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9"/>
          <a:stretch/>
        </p:blipFill>
        <p:spPr>
          <a:xfrm>
            <a:off x="0" y="3320373"/>
            <a:ext cx="12192000" cy="353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2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그림 29">
            <a:extLst>
              <a:ext uri="{FF2B5EF4-FFF2-40B4-BE49-F238E27FC236}">
                <a16:creationId xmlns:a16="http://schemas.microsoft.com/office/drawing/2014/main" id="{7F7BF082-5A09-41D1-A3EC-817F280B76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52725" cy="1693691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C891A3BB-A66A-4E72-B444-BD3787C313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318" y="1"/>
            <a:ext cx="3485682" cy="1790700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F590DBE1-5AAA-4484-95A1-9D0D2E7C45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72346"/>
            <a:ext cx="3086099" cy="168565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F8972E31-0594-4A3E-8282-78941685CFD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4839700"/>
            <a:ext cx="3086099" cy="20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80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3">
            <a:hlinkClick r:id="rId2"/>
            <a:extLst>
              <a:ext uri="{FF2B5EF4-FFF2-40B4-BE49-F238E27FC236}">
                <a16:creationId xmlns:a16="http://schemas.microsoft.com/office/drawing/2014/main" id="{B112FE77-FFA0-4EFF-AB43-FE67487D1B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96578"/>
            <a:ext cx="2239204" cy="246221"/>
          </a:xfrm>
          <a:prstGeom prst="rect">
            <a:avLst/>
          </a:prstGeom>
        </p:spPr>
      </p:pic>
      <p:sp>
        <p:nvSpPr>
          <p:cNvPr id="14" name="TextBox 13">
            <a:hlinkClick r:id="rId5"/>
            <a:extLst>
              <a:ext uri="{FF2B5EF4-FFF2-40B4-BE49-F238E27FC236}">
                <a16:creationId xmlns:a16="http://schemas.microsoft.com/office/drawing/2014/main" id="{2FD9AA6E-A2A6-4DCE-B777-1D1966D0A977}"/>
              </a:ext>
            </a:extLst>
          </p:cNvPr>
          <p:cNvSpPr txBox="1"/>
          <p:nvPr userDrawn="1"/>
        </p:nvSpPr>
        <p:spPr>
          <a:xfrm>
            <a:off x="4181605" y="695229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6E604B3-AFD7-4142-81CD-00B2FA3A3CA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234" y="0"/>
            <a:ext cx="4561766" cy="2235426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391F3D0F-D4C8-44FC-BB2F-9E1EB1344C1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21627" cy="243864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F1D4249D-7CB3-48F3-AB26-9729B49AFA2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2622"/>
            <a:ext cx="5134633" cy="282537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F86871F-6E22-4415-A684-422ED3A9572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164" y="4189394"/>
            <a:ext cx="3486836" cy="266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01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135B18F9-5AC1-4B30-AA5C-87B9267A6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96578"/>
            <a:ext cx="2239204" cy="246221"/>
          </a:xfrm>
          <a:prstGeom prst="rect">
            <a:avLst/>
          </a:prstGeom>
        </p:spPr>
      </p:pic>
      <p:sp>
        <p:nvSpPr>
          <p:cNvPr id="15" name="TextBox 14">
            <a:hlinkClick r:id="rId5"/>
            <a:extLst>
              <a:ext uri="{FF2B5EF4-FFF2-40B4-BE49-F238E27FC236}">
                <a16:creationId xmlns:a16="http://schemas.microsoft.com/office/drawing/2014/main" id="{23E6A25C-41C2-43E3-84BA-EF3C4ED6774A}"/>
              </a:ext>
            </a:extLst>
          </p:cNvPr>
          <p:cNvSpPr txBox="1"/>
          <p:nvPr userDrawn="1"/>
        </p:nvSpPr>
        <p:spPr>
          <a:xfrm>
            <a:off x="4181605" y="695229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4E63D33C-0857-4E0F-85DB-C98B80090C0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54290" cy="243329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19C2C7BB-50F7-445D-9033-7B1D0FAD1EC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510" y="0"/>
            <a:ext cx="3604490" cy="194129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44321F91-CD66-4F28-82F5-71D1D6FFCF6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6392"/>
            <a:ext cx="4813117" cy="2791608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F49CCED6-8C93-4630-AB00-1C6D4BDCFD8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601" y="4125218"/>
            <a:ext cx="3326399" cy="273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36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C182F64A-9910-458B-A633-C01B1FEBF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EF4B4E8D-FBFE-4A6A-9521-6FE20B2470C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4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 dirty="0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464F746-A067-41C7-8CDB-2B23CB1F2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CC4334D-F979-425F-889A-B759D696D811}" type="datetimeFigureOut">
              <a:rPr lang="en-US"/>
              <a:pPr>
                <a:defRPr/>
              </a:pPr>
              <a:t>1/25/2026</a:t>
            </a:fld>
            <a:endParaRPr lang="en-US" alt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A42AD9B-EB86-44C5-A8D0-368BD4947E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6CE770E-3144-43E4-98F4-DADC91209F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56439-1975-4CC5-849D-565EB219D9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01675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6A07A02D-C1CF-4E0E-947E-24B26AF06D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96578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5"/>
            <a:extLst>
              <a:ext uri="{FF2B5EF4-FFF2-40B4-BE49-F238E27FC236}">
                <a16:creationId xmlns:a16="http://schemas.microsoft.com/office/drawing/2014/main" id="{65607514-2DE9-4ED8-9531-0C005C1AF9AE}"/>
              </a:ext>
            </a:extLst>
          </p:cNvPr>
          <p:cNvSpPr txBox="1"/>
          <p:nvPr userDrawn="1"/>
        </p:nvSpPr>
        <p:spPr>
          <a:xfrm>
            <a:off x="4181605" y="695229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F4E1351D-10E6-45A2-81CB-BC2EC61472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494597" y="2494598"/>
            <a:ext cx="6858002" cy="1868806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F6D09599-10A0-4F99-B7A5-7F9833F90B7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87187" y="2653190"/>
            <a:ext cx="6858002" cy="1551623"/>
          </a:xfrm>
          <a:prstGeom prst="rect">
            <a:avLst/>
          </a:prstGeom>
        </p:spPr>
      </p:pic>
      <p:sp>
        <p:nvSpPr>
          <p:cNvPr id="81" name="그림 개체 틀 4">
            <a:extLst>
              <a:ext uri="{FF2B5EF4-FFF2-40B4-BE49-F238E27FC236}">
                <a16:creationId xmlns:a16="http://schemas.microsoft.com/office/drawing/2014/main" id="{65E40F79-5D6A-4973-9455-1DD88F35BF19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558800" y="3429000"/>
            <a:ext cx="11074400" cy="28575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2953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3">
            <a:hlinkClick r:id="rId2"/>
            <a:extLst>
              <a:ext uri="{FF2B5EF4-FFF2-40B4-BE49-F238E27FC236}">
                <a16:creationId xmlns:a16="http://schemas.microsoft.com/office/drawing/2014/main" id="{3AD1F797-9FCC-4BEC-9BFD-6687CEB055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96578"/>
            <a:ext cx="2239204" cy="246221"/>
          </a:xfrm>
          <a:prstGeom prst="rect">
            <a:avLst/>
          </a:prstGeom>
        </p:spPr>
      </p:pic>
      <p:sp>
        <p:nvSpPr>
          <p:cNvPr id="21" name="TextBox 20">
            <a:hlinkClick r:id="rId5"/>
            <a:extLst>
              <a:ext uri="{FF2B5EF4-FFF2-40B4-BE49-F238E27FC236}">
                <a16:creationId xmlns:a16="http://schemas.microsoft.com/office/drawing/2014/main" id="{4BFCF1E2-05DD-4488-88B6-E13514C99015}"/>
              </a:ext>
            </a:extLst>
          </p:cNvPr>
          <p:cNvSpPr txBox="1"/>
          <p:nvPr userDrawn="1"/>
        </p:nvSpPr>
        <p:spPr>
          <a:xfrm>
            <a:off x="4181605" y="695229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그림 개체 틀 4">
            <a:extLst>
              <a:ext uri="{FF2B5EF4-FFF2-40B4-BE49-F238E27FC236}">
                <a16:creationId xmlns:a16="http://schemas.microsoft.com/office/drawing/2014/main" id="{397755B0-F049-44FC-A4F0-41441630BE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74526" y="1955800"/>
            <a:ext cx="2946400" cy="29464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9" name="그림 개체 틀 4">
            <a:extLst>
              <a:ext uri="{FF2B5EF4-FFF2-40B4-BE49-F238E27FC236}">
                <a16:creationId xmlns:a16="http://schemas.microsoft.com/office/drawing/2014/main" id="{2A7B59ED-E4DF-467D-88DA-9EC029673DC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22800" y="1955800"/>
            <a:ext cx="2946400" cy="29464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30" name="그림 개체 틀 4">
            <a:extLst>
              <a:ext uri="{FF2B5EF4-FFF2-40B4-BE49-F238E27FC236}">
                <a16:creationId xmlns:a16="http://schemas.microsoft.com/office/drawing/2014/main" id="{B00CC2EF-F11F-4822-AAE8-4FDB6C89CB6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66810" y="1955800"/>
            <a:ext cx="2946400" cy="29464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9E09246C-3A1C-47D7-BF5B-AB126D578A9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91437" y="2357438"/>
            <a:ext cx="6857999" cy="2143125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E4610A2B-AC95-4884-ADB0-9BC5671B11B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2286714" y="2286714"/>
            <a:ext cx="6857999" cy="228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12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3FFBB4DD-DFD4-4D67-82DD-0EE1963533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96578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AB8DEB4D-4712-4F6D-8FCD-1D29FFBB132C}"/>
              </a:ext>
            </a:extLst>
          </p:cNvPr>
          <p:cNvSpPr txBox="1"/>
          <p:nvPr userDrawn="1"/>
        </p:nvSpPr>
        <p:spPr>
          <a:xfrm>
            <a:off x="4181605" y="695229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A34609C-DCC5-4118-B2E9-2407E6C8251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048000"/>
            <a:ext cx="12192000" cy="3810000"/>
          </a:xfrm>
          <a:prstGeom prst="rect">
            <a:avLst/>
          </a:prstGeom>
        </p:spPr>
      </p:pic>
      <p:sp>
        <p:nvSpPr>
          <p:cNvPr id="75" name="그림 개체 틀 4">
            <a:extLst>
              <a:ext uri="{FF2B5EF4-FFF2-40B4-BE49-F238E27FC236}">
                <a16:creationId xmlns:a16="http://schemas.microsoft.com/office/drawing/2014/main" id="{15605E8C-507D-4B6B-840D-4C117633DE5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3414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3">
            <a:hlinkClick r:id="rId2"/>
            <a:extLst>
              <a:ext uri="{FF2B5EF4-FFF2-40B4-BE49-F238E27FC236}">
                <a16:creationId xmlns:a16="http://schemas.microsoft.com/office/drawing/2014/main" id="{7245FBB5-7BB6-40E6-BC24-C6BA7C045D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96578"/>
            <a:ext cx="2239204" cy="246221"/>
          </a:xfrm>
          <a:prstGeom prst="rect">
            <a:avLst/>
          </a:prstGeom>
        </p:spPr>
      </p:pic>
      <p:sp>
        <p:nvSpPr>
          <p:cNvPr id="14" name="TextBox 13">
            <a:hlinkClick r:id="rId5"/>
            <a:extLst>
              <a:ext uri="{FF2B5EF4-FFF2-40B4-BE49-F238E27FC236}">
                <a16:creationId xmlns:a16="http://schemas.microsoft.com/office/drawing/2014/main" id="{ECEDCBFC-B9FB-435A-927D-D1C53C20DD19}"/>
              </a:ext>
            </a:extLst>
          </p:cNvPr>
          <p:cNvSpPr txBox="1"/>
          <p:nvPr userDrawn="1"/>
        </p:nvSpPr>
        <p:spPr>
          <a:xfrm>
            <a:off x="4181605" y="695229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BE40C13E-BE26-4D2F-AA42-0ED4BBF058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63170" y="1163170"/>
            <a:ext cx="4561766" cy="2235426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32E83A89-AAC2-48CE-9C6C-B85CA387C50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60496" y="3264205"/>
            <a:ext cx="4754290" cy="243329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A04570B7-53F1-438E-ACD9-62D9294190B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62409" y="296809"/>
            <a:ext cx="3326399" cy="2732782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349EAABF-7D4C-4967-8829-54A7C800BB9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02490" y="3368490"/>
            <a:ext cx="4513634" cy="2465385"/>
          </a:xfrm>
          <a:prstGeom prst="rect">
            <a:avLst/>
          </a:prstGeom>
        </p:spPr>
      </p:pic>
      <p:sp>
        <p:nvSpPr>
          <p:cNvPr id="81" name="그림 개체 틀 12">
            <a:extLst>
              <a:ext uri="{FF2B5EF4-FFF2-40B4-BE49-F238E27FC236}">
                <a16:creationId xmlns:a16="http://schemas.microsoft.com/office/drawing/2014/main" id="{587D171C-718D-40D9-A7F8-CF81D31B75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35801" y="861060"/>
            <a:ext cx="4179418" cy="513588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72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7980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그림 개체 틀 4">
            <a:extLst>
              <a:ext uri="{FF2B5EF4-FFF2-40B4-BE49-F238E27FC236}">
                <a16:creationId xmlns:a16="http://schemas.microsoft.com/office/drawing/2014/main" id="{77F9CE7A-95BE-4CC5-A309-ADC690773C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73662" y="1827027"/>
            <a:ext cx="2768600" cy="27686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30" name="그림 개체 틀 4">
            <a:extLst>
              <a:ext uri="{FF2B5EF4-FFF2-40B4-BE49-F238E27FC236}">
                <a16:creationId xmlns:a16="http://schemas.microsoft.com/office/drawing/2014/main" id="{4C1AFECB-2B16-43DB-A24F-A585D256FE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49740" y="1827027"/>
            <a:ext cx="2768600" cy="27686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4" name="Graphic 3">
            <a:hlinkClick r:id="rId2"/>
            <a:extLst>
              <a:ext uri="{FF2B5EF4-FFF2-40B4-BE49-F238E27FC236}">
                <a16:creationId xmlns:a16="http://schemas.microsoft.com/office/drawing/2014/main" id="{635B9BCF-4516-4753-A264-6F7D8CFDCC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96578"/>
            <a:ext cx="2239204" cy="246221"/>
          </a:xfrm>
          <a:prstGeom prst="rect">
            <a:avLst/>
          </a:prstGeom>
        </p:spPr>
      </p:pic>
      <p:sp>
        <p:nvSpPr>
          <p:cNvPr id="15" name="TextBox 14">
            <a:hlinkClick r:id="rId5"/>
            <a:extLst>
              <a:ext uri="{FF2B5EF4-FFF2-40B4-BE49-F238E27FC236}">
                <a16:creationId xmlns:a16="http://schemas.microsoft.com/office/drawing/2014/main" id="{72EFA34D-70FC-47ED-9603-D4F5319E5B96}"/>
              </a:ext>
            </a:extLst>
          </p:cNvPr>
          <p:cNvSpPr txBox="1"/>
          <p:nvPr userDrawn="1"/>
        </p:nvSpPr>
        <p:spPr>
          <a:xfrm>
            <a:off x="4181605" y="695229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F53E91F4-FA4A-49FA-B5EC-4101EB2308E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89637" y="3055637"/>
            <a:ext cx="4813117" cy="2791608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BFED1143-25C6-4ACB-A398-B86206942FD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40685" y="3748191"/>
            <a:ext cx="3850494" cy="2369124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9577E56F-DDCE-4034-98E9-5AAD70583A6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36430" y="1136430"/>
            <a:ext cx="4674071" cy="2401211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17075C0D-CA6A-4E5E-84D4-3C94BB521F0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17470" y="705925"/>
            <a:ext cx="4080454" cy="266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66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C707207D-2BBC-40DE-AAC5-2F7DCDFF18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0494" cy="236912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0A7435C-B800-4025-A667-119476C76C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29" y="0"/>
            <a:ext cx="4674071" cy="240121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389C915-751A-4D42-9DFE-06DAC85EF5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92614"/>
            <a:ext cx="4513634" cy="246538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67E6933C-A2CE-4C33-B2EE-707C201DFDC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546" y="4189394"/>
            <a:ext cx="4080454" cy="2668606"/>
          </a:xfrm>
          <a:prstGeom prst="rect">
            <a:avLst/>
          </a:prstGeom>
        </p:spPr>
      </p:pic>
      <p:pic>
        <p:nvPicPr>
          <p:cNvPr id="11" name="Graphic 3">
            <a:hlinkClick r:id="rId6"/>
            <a:extLst>
              <a:ext uri="{FF2B5EF4-FFF2-40B4-BE49-F238E27FC236}">
                <a16:creationId xmlns:a16="http://schemas.microsoft.com/office/drawing/2014/main" id="{192FA119-C106-4271-B8FF-D2A5644BBA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9909"/>
          <a:stretch/>
        </p:blipFill>
        <p:spPr>
          <a:xfrm>
            <a:off x="5771192" y="6896578"/>
            <a:ext cx="2239204" cy="246221"/>
          </a:xfrm>
          <a:prstGeom prst="rect">
            <a:avLst/>
          </a:prstGeom>
        </p:spPr>
      </p:pic>
      <p:sp>
        <p:nvSpPr>
          <p:cNvPr id="14" name="TextBox 13">
            <a:hlinkClick r:id="rId9"/>
            <a:extLst>
              <a:ext uri="{FF2B5EF4-FFF2-40B4-BE49-F238E27FC236}">
                <a16:creationId xmlns:a16="http://schemas.microsoft.com/office/drawing/2014/main" id="{8AA61D0C-0AE5-4618-8F0A-B9CE27D8351A}"/>
              </a:ext>
            </a:extLst>
          </p:cNvPr>
          <p:cNvSpPr txBox="1"/>
          <p:nvPr userDrawn="1"/>
        </p:nvSpPr>
        <p:spPr>
          <a:xfrm>
            <a:off x="4181605" y="695229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그림 개체 틀 11">
            <a:extLst>
              <a:ext uri="{FF2B5EF4-FFF2-40B4-BE49-F238E27FC236}">
                <a16:creationId xmlns:a16="http://schemas.microsoft.com/office/drawing/2014/main" id="{B9A6A8DE-FD30-4075-A9E1-314D7139A9C8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7874576" y="819753"/>
            <a:ext cx="2361624" cy="5218494"/>
          </a:xfrm>
          <a:prstGeom prst="roundRect">
            <a:avLst>
              <a:gd name="adj" fmla="val 2043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5747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D8F418F4-6388-4D40-AF9D-20953D979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488876"/>
            <a:ext cx="3850494" cy="236912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E048E38-F134-4490-BBE4-A240AEEC1E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517929" y="4456789"/>
            <a:ext cx="4674071" cy="240121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485AA6A-AB42-4231-91AA-42FCCBF2E6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" y="1"/>
            <a:ext cx="4513634" cy="246538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BBD943F-0D46-430A-B15D-F23382C459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11546" y="0"/>
            <a:ext cx="4080454" cy="2668606"/>
          </a:xfrm>
          <a:prstGeom prst="rect">
            <a:avLst/>
          </a:prstGeom>
        </p:spPr>
      </p:pic>
      <p:pic>
        <p:nvPicPr>
          <p:cNvPr id="11" name="Graphic 3">
            <a:hlinkClick r:id="rId6"/>
            <a:extLst>
              <a:ext uri="{FF2B5EF4-FFF2-40B4-BE49-F238E27FC236}">
                <a16:creationId xmlns:a16="http://schemas.microsoft.com/office/drawing/2014/main" id="{C4C1B300-27F7-4778-8D74-40DFB7B406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9909"/>
          <a:stretch/>
        </p:blipFill>
        <p:spPr>
          <a:xfrm>
            <a:off x="5771192" y="6896578"/>
            <a:ext cx="2239204" cy="246221"/>
          </a:xfrm>
          <a:prstGeom prst="rect">
            <a:avLst/>
          </a:prstGeom>
        </p:spPr>
      </p:pic>
      <p:sp>
        <p:nvSpPr>
          <p:cNvPr id="14" name="TextBox 13">
            <a:hlinkClick r:id="rId9"/>
            <a:extLst>
              <a:ext uri="{FF2B5EF4-FFF2-40B4-BE49-F238E27FC236}">
                <a16:creationId xmlns:a16="http://schemas.microsoft.com/office/drawing/2014/main" id="{94836E5D-FB9E-4FC2-890C-03F6FBD0A0C4}"/>
              </a:ext>
            </a:extLst>
          </p:cNvPr>
          <p:cNvSpPr txBox="1"/>
          <p:nvPr userDrawn="1"/>
        </p:nvSpPr>
        <p:spPr>
          <a:xfrm>
            <a:off x="4181605" y="695229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그림 개체 틀 5">
            <a:extLst>
              <a:ext uri="{FF2B5EF4-FFF2-40B4-BE49-F238E27FC236}">
                <a16:creationId xmlns:a16="http://schemas.microsoft.com/office/drawing/2014/main" id="{E8BBAEFB-08CE-4D74-975A-ED39866128A5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374273" y="1109778"/>
            <a:ext cx="6988017" cy="4556788"/>
          </a:xfrm>
          <a:prstGeom prst="roundRect">
            <a:avLst>
              <a:gd name="adj" fmla="val 311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1639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그림 35">
            <a:extLst>
              <a:ext uri="{FF2B5EF4-FFF2-40B4-BE49-F238E27FC236}">
                <a16:creationId xmlns:a16="http://schemas.microsoft.com/office/drawing/2014/main" id="{795BC156-A8FE-4F65-BB73-46D0CC6C7A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341506" y="4488876"/>
            <a:ext cx="3850494" cy="2369124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0EF431AF-D4EE-4E0C-93F6-2A8174EAB1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4456789"/>
            <a:ext cx="4674071" cy="2401211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1B06ED91-B3E8-48C9-AA68-B28AA95660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678365" y="1"/>
            <a:ext cx="4513634" cy="2465385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A02CF5F9-DE25-4D9C-8369-1F172BF647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4080454" cy="2668606"/>
          </a:xfrm>
          <a:prstGeom prst="rect">
            <a:avLst/>
          </a:prstGeom>
        </p:spPr>
      </p:pic>
      <p:pic>
        <p:nvPicPr>
          <p:cNvPr id="17" name="Graphic 3">
            <a:hlinkClick r:id="rId6"/>
            <a:extLst>
              <a:ext uri="{FF2B5EF4-FFF2-40B4-BE49-F238E27FC236}">
                <a16:creationId xmlns:a16="http://schemas.microsoft.com/office/drawing/2014/main" id="{1195EBCA-578B-4202-B744-15B71D9DB0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9909"/>
          <a:stretch/>
        </p:blipFill>
        <p:spPr>
          <a:xfrm>
            <a:off x="5771192" y="6896578"/>
            <a:ext cx="2239204" cy="246221"/>
          </a:xfrm>
          <a:prstGeom prst="rect">
            <a:avLst/>
          </a:prstGeom>
        </p:spPr>
      </p:pic>
      <p:sp>
        <p:nvSpPr>
          <p:cNvPr id="18" name="TextBox 17">
            <a:hlinkClick r:id="rId9"/>
            <a:extLst>
              <a:ext uri="{FF2B5EF4-FFF2-40B4-BE49-F238E27FC236}">
                <a16:creationId xmlns:a16="http://schemas.microsoft.com/office/drawing/2014/main" id="{645F15B0-D48A-429D-BFF8-737DD0B437A4}"/>
              </a:ext>
            </a:extLst>
          </p:cNvPr>
          <p:cNvSpPr txBox="1"/>
          <p:nvPr userDrawn="1"/>
        </p:nvSpPr>
        <p:spPr>
          <a:xfrm>
            <a:off x="4181605" y="695229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그림 개체 틀 8">
            <a:extLst>
              <a:ext uri="{FF2B5EF4-FFF2-40B4-BE49-F238E27FC236}">
                <a16:creationId xmlns:a16="http://schemas.microsoft.com/office/drawing/2014/main" id="{92DB4172-269A-4C44-8560-220360C0279F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4455051" y="1856521"/>
            <a:ext cx="6740399" cy="3865781"/>
          </a:xfrm>
          <a:prstGeom prst="roundRect">
            <a:avLst>
              <a:gd name="adj" fmla="val 181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708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5FEE57B9-ED84-4CFB-BA61-7A61B15499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96578"/>
            <a:ext cx="2239204" cy="246221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BDCB55A4-EF1E-4B89-AB8F-FCE2EE8431DB}"/>
              </a:ext>
            </a:extLst>
          </p:cNvPr>
          <p:cNvSpPr txBox="1"/>
          <p:nvPr userDrawn="1"/>
        </p:nvSpPr>
        <p:spPr>
          <a:xfrm>
            <a:off x="4181605" y="695229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171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24CB1C14-AB5A-4CD2-AB91-51903B315E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96578"/>
            <a:ext cx="2239204" cy="246221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id="{D3554D09-999C-4910-86C9-07160F86960B}"/>
              </a:ext>
            </a:extLst>
          </p:cNvPr>
          <p:cNvSpPr txBox="1"/>
          <p:nvPr userDrawn="1"/>
        </p:nvSpPr>
        <p:spPr>
          <a:xfrm>
            <a:off x="4181605" y="695229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035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4026DD-FA94-4086-A65D-9E74187653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8814DA9-F61D-4FDE-9B9F-1797CBE9CD0B}" type="datetimeFigureOut">
              <a:rPr lang="en-US"/>
              <a:pPr>
                <a:defRPr/>
              </a:pPr>
              <a:t>1/25/2026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2F9905-D5A2-4AC4-A517-56A4320F4A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F6F25F-5BF2-47BC-AAF9-59F291F3FA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6D6D0-6759-4EB1-AA96-93CD42E285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86400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C182F64A-9910-458B-A633-C01B1FEBF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EF4B4E8D-FBFE-4A6A-9521-6FE20B2470C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1602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5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 dirty="0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464F746-A067-41C7-8CDB-2B23CB1F2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CC4334D-F979-425F-889A-B759D696D811}" type="datetimeFigureOut">
              <a:rPr lang="en-US"/>
              <a:pPr>
                <a:defRPr/>
              </a:pPr>
              <a:t>1/25/2026</a:t>
            </a:fld>
            <a:endParaRPr lang="en-US" alt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A42AD9B-EB86-44C5-A8D0-368BD4947E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9"/>
            <a:ext cx="38608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6CE770E-3144-43E4-98F4-DADC91209F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56439-1975-4CC5-849D-565EB219D9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41594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sz="2800" b="1"/>
            </a:lvl2pPr>
            <a:lvl3pPr>
              <a:defRPr sz="2800" b="1"/>
            </a:lvl3pPr>
            <a:lvl4pPr>
              <a:defRPr sz="2800" b="1"/>
            </a:lvl4pPr>
            <a:lvl5pPr>
              <a:defRPr sz="28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4026DD-FA94-4086-A65D-9E74187653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8814DA9-F61D-4FDE-9B9F-1797CBE9CD0B}" type="datetimeFigureOut">
              <a:rPr lang="en-US"/>
              <a:pPr>
                <a:defRPr/>
              </a:pPr>
              <a:t>1/25/2026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2F9905-D5A2-4AC4-A517-56A4320F4A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F6F25F-5BF2-47BC-AAF9-59F291F3FA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6D6D0-6759-4EB1-AA96-93CD42E285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63881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3098C5-2513-4B96-8509-64E2CA3A63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BC4C87-3E59-4C30-87E6-4407C2A016E3}" type="datetimeFigureOut">
              <a:rPr lang="en-US"/>
              <a:pPr>
                <a:defRPr/>
              </a:pPr>
              <a:t>1/25/2026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9B7490-25BA-4200-BA58-A047656E16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7986E8-06D6-4C39-830F-F14446A26D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99248-EF54-49FE-984F-4125F5F419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98463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6BD9E4-2944-476C-8DE6-A344CD7F10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641CFA5-E0BA-4D21-B7AA-E8E17D704BE4}" type="datetimeFigureOut">
              <a:rPr lang="en-US"/>
              <a:pPr>
                <a:defRPr/>
              </a:pPr>
              <a:t>1/25/2026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12501-F5E7-4F3E-8FCA-81DDA19FAE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FAFA0-F02A-4DB5-9AA2-984B7F0F5C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84890-979D-4FAD-8A8A-7EBF3F1004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40481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FE1DDEE-7CB3-4887-936D-6E5B3C2F50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986A71A-5051-4030-BA32-7E19C17564B5}" type="datetimeFigureOut">
              <a:rPr lang="en-US"/>
              <a:pPr>
                <a:defRPr/>
              </a:pPr>
              <a:t>1/25/2026</a:t>
            </a:fld>
            <a:endParaRPr lang="en-US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18408DD-7C4C-4B3A-831D-72F44635C1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70AAE50-81DE-4D2D-916D-952DD1FB57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AB6A8-3396-475C-8FC5-182DD77557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52431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6C0759A-AC01-4C42-95D6-1F13ECEDE6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C9CB8B4-F426-404D-8A0C-A9C000FA0A07}" type="datetimeFigureOut">
              <a:rPr lang="en-US"/>
              <a:pPr>
                <a:defRPr/>
              </a:pPr>
              <a:t>1/25/2026</a:t>
            </a:fld>
            <a:endParaRPr lang="en-US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396FFC3-A763-432F-940D-F657FB679A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0CC9F1-8D4A-4E0C-80FE-D7070ABE8D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032F5-253D-4F32-B2DF-1B7EA86FB9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57979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BEEF9EE-9561-41DD-8739-146CD6ED68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6EB033-9C81-4270-B399-F6CD199B5CF7}" type="datetimeFigureOut">
              <a:rPr lang="en-US"/>
              <a:pPr>
                <a:defRPr/>
              </a:pPr>
              <a:t>1/25/2026</a:t>
            </a:fld>
            <a:endParaRPr lang="en-US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69FB848-D995-4F30-A4C3-994FD96EEB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E2A7435-C127-40B2-8513-26CA49CD87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F6BBF-85F4-4422-ABEF-7351F31C60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31524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F6DDF-8D9A-4BD2-AF52-B134166E06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D186216-C00C-448A-ACED-7AE5DAFA36F4}" type="datetimeFigureOut">
              <a:rPr lang="en-US"/>
              <a:pPr>
                <a:defRPr/>
              </a:pPr>
              <a:t>1/25/2026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D07A7-3E37-4891-A398-6F0BA4F14E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AB0B0-ED2A-4461-9CFA-C7F8017DA7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62B06-E257-4C32-94F8-F10A3AF3C9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2262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A0560-6868-4847-B45E-143B72DC72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ECBC381-E275-46E9-87AF-5EE28FBF6373}" type="datetimeFigureOut">
              <a:rPr lang="en-US"/>
              <a:pPr>
                <a:defRPr/>
              </a:pPr>
              <a:t>1/25/2026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E3AF4-E3DA-4727-82C7-D3C3D5DEA0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EB6333-3F7B-4350-9107-4E3615E092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C4F59-D33A-4D5E-B7FD-B235297D24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46618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FD7737-C41B-493B-ACEF-D5D4B35458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46C020-D294-4D49-AFE1-16936BAE2F32}" type="datetimeFigureOut">
              <a:rPr lang="en-US"/>
              <a:pPr>
                <a:defRPr/>
              </a:pPr>
              <a:t>1/25/2026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13986F-0ABF-4636-823E-FFC8958DB9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192EB0-8152-45D3-84F7-17A64AD448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84127-FAE2-4021-8AB3-42CC14BAE1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837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3098C5-2513-4B96-8509-64E2CA3A63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BC4C87-3E59-4C30-87E6-4407C2A016E3}" type="datetimeFigureOut">
              <a:rPr lang="en-US"/>
              <a:pPr>
                <a:defRPr/>
              </a:pPr>
              <a:t>1/25/2026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9B7490-25BA-4200-BA58-A047656E16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7986E8-06D6-4C39-830F-F14446A26D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99248-EF54-49FE-984F-4125F5F419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88089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4670AD-6C15-4325-BDA7-B7F2518AF7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917F07-5CB3-438D-8382-785E11B47778}" type="datetimeFigureOut">
              <a:rPr lang="en-US"/>
              <a:pPr>
                <a:defRPr/>
              </a:pPr>
              <a:t>1/25/2026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E202F7-77E3-44AB-AF8D-A3322322B5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32923F-D791-4F20-A9F4-9D48B2B3BE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EDD44-D6DA-4B4C-B4CB-614E4CD8BB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26925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41139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863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6BD9E4-2944-476C-8DE6-A344CD7F10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641CFA5-E0BA-4D21-B7AA-E8E17D704BE4}" type="datetimeFigureOut">
              <a:rPr lang="en-US"/>
              <a:pPr>
                <a:defRPr/>
              </a:pPr>
              <a:t>1/25/2026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12501-F5E7-4F3E-8FCA-81DDA19FAE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FAFA0-F02A-4DB5-9AA2-984B7F0F5C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84890-979D-4FAD-8A8A-7EBF3F1004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699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FE1DDEE-7CB3-4887-936D-6E5B3C2F50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986A71A-5051-4030-BA32-7E19C17564B5}" type="datetimeFigureOut">
              <a:rPr lang="en-US"/>
              <a:pPr>
                <a:defRPr/>
              </a:pPr>
              <a:t>1/25/2026</a:t>
            </a:fld>
            <a:endParaRPr lang="en-US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18408DD-7C4C-4B3A-831D-72F44635C1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70AAE50-81DE-4D2D-916D-952DD1FB57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AB6A8-3396-475C-8FC5-182DD77557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661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6C0759A-AC01-4C42-95D6-1F13ECEDE6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C9CB8B4-F426-404D-8A0C-A9C000FA0A07}" type="datetimeFigureOut">
              <a:rPr lang="en-US"/>
              <a:pPr>
                <a:defRPr/>
              </a:pPr>
              <a:t>1/25/2026</a:t>
            </a:fld>
            <a:endParaRPr lang="en-US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396FFC3-A763-432F-940D-F657FB679A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0CC9F1-8D4A-4E0C-80FE-D7070ABE8D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032F5-253D-4F32-B2DF-1B7EA86FB9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540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BEEF9EE-9561-41DD-8739-146CD6ED68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6EB033-9C81-4270-B399-F6CD199B5CF7}" type="datetimeFigureOut">
              <a:rPr lang="en-US"/>
              <a:pPr>
                <a:defRPr/>
              </a:pPr>
              <a:t>1/25/2026</a:t>
            </a:fld>
            <a:endParaRPr lang="en-US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69FB848-D995-4F30-A4C3-994FD96EEB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E2A7435-C127-40B2-8513-26CA49CD87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F6BBF-85F4-4422-ABEF-7351F31C60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541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F6DDF-8D9A-4BD2-AF52-B134166E06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D186216-C00C-448A-ACED-7AE5DAFA36F4}" type="datetimeFigureOut">
              <a:rPr lang="en-US"/>
              <a:pPr>
                <a:defRPr/>
              </a:pPr>
              <a:t>1/25/2026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D07A7-3E37-4891-A398-6F0BA4F14E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AB0B0-ED2A-4461-9CFA-C7F8017DA7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62B06-E257-4C32-94F8-F10A3AF3C9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31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A0560-6868-4847-B45E-143B72DC72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ECBC381-E275-46E9-87AF-5EE28FBF6373}" type="datetimeFigureOut">
              <a:rPr lang="en-US"/>
              <a:pPr>
                <a:defRPr/>
              </a:pPr>
              <a:t>1/25/2026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E3AF4-E3DA-4727-82C7-D3C3D5DEA0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EB6333-3F7B-4350-9107-4E3615E092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C4F59-D33A-4D5E-B7FD-B235297D24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352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FD7737-C41B-493B-ACEF-D5D4B35458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46C020-D294-4D49-AFE1-16936BAE2F32}" type="datetimeFigureOut">
              <a:rPr lang="en-US"/>
              <a:pPr>
                <a:defRPr/>
              </a:pPr>
              <a:t>1/25/2026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13986F-0ABF-4636-823E-FFC8958DB9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192EB0-8152-45D3-84F7-17A64AD448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84127-FAE2-4021-8AB3-42CC14BAE1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8462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4670AD-6C15-4325-BDA7-B7F2518AF7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917F07-5CB3-438D-8382-785E11B47778}" type="datetimeFigureOut">
              <a:rPr lang="en-US"/>
              <a:pPr>
                <a:defRPr/>
              </a:pPr>
              <a:t>1/25/2026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E202F7-77E3-44AB-AF8D-A3322322B5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32923F-D791-4F20-A9F4-9D48B2B3BE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EDD44-D6DA-4B4C-B4CB-614E4CD8BB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349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811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title">
    <p:bg>
      <p:bgPr>
        <a:solidFill>
          <a:srgbClr val="4A9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BC25E57B-ADB4-42A6-BFF6-25417C95AF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5653"/>
            <a:ext cx="2239204" cy="246221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2D9E64D2-7275-48CC-A21D-A128DA2B1B79}"/>
              </a:ext>
            </a:extLst>
          </p:cNvPr>
          <p:cNvSpPr txBox="1"/>
          <p:nvPr userDrawn="1"/>
        </p:nvSpPr>
        <p:spPr>
          <a:xfrm>
            <a:off x="4181605" y="69813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그림 70">
            <a:extLst>
              <a:ext uri="{FF2B5EF4-FFF2-40B4-BE49-F238E27FC236}">
                <a16:creationId xmlns:a16="http://schemas.microsoft.com/office/drawing/2014/main" id="{9BC11ABE-08C5-4B3C-A63F-AC0769826CF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20503" y="3585493"/>
            <a:ext cx="1617969" cy="1725025"/>
          </a:xfrm>
          <a:prstGeom prst="rect">
            <a:avLst/>
          </a:prstGeom>
        </p:spPr>
      </p:pic>
      <p:pic>
        <p:nvPicPr>
          <p:cNvPr id="75" name="그림 74">
            <a:extLst>
              <a:ext uri="{FF2B5EF4-FFF2-40B4-BE49-F238E27FC236}">
                <a16:creationId xmlns:a16="http://schemas.microsoft.com/office/drawing/2014/main" id="{EA48603B-86A5-45F4-BB38-931683F25B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5" r="11942" b="58014"/>
          <a:stretch/>
        </p:blipFill>
        <p:spPr>
          <a:xfrm>
            <a:off x="10320753" y="0"/>
            <a:ext cx="1871247" cy="2548569"/>
          </a:xfrm>
          <a:prstGeom prst="rect">
            <a:avLst/>
          </a:prstGeom>
        </p:spPr>
      </p:pic>
      <p:pic>
        <p:nvPicPr>
          <p:cNvPr id="128" name="그림 127">
            <a:extLst>
              <a:ext uri="{FF2B5EF4-FFF2-40B4-BE49-F238E27FC236}">
                <a16:creationId xmlns:a16="http://schemas.microsoft.com/office/drawing/2014/main" id="{9133CB76-C440-4551-93EA-7BA78A6114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6" t="15210" r="7939" b="13604"/>
          <a:stretch/>
        </p:blipFill>
        <p:spPr>
          <a:xfrm>
            <a:off x="0" y="2537008"/>
            <a:ext cx="4181605" cy="4320992"/>
          </a:xfrm>
          <a:custGeom>
            <a:avLst/>
            <a:gdLst>
              <a:gd name="connsiteX0" fmla="*/ 0 w 4724400"/>
              <a:gd name="connsiteY0" fmla="*/ 0 h 4881880"/>
              <a:gd name="connsiteX1" fmla="*/ 1105786 w 4724400"/>
              <a:gd name="connsiteY1" fmla="*/ 0 h 4881880"/>
              <a:gd name="connsiteX2" fmla="*/ 1105786 w 4724400"/>
              <a:gd name="connsiteY2" fmla="*/ 1979192 h 4881880"/>
              <a:gd name="connsiteX3" fmla="*/ 4724400 w 4724400"/>
              <a:gd name="connsiteY3" fmla="*/ 1979192 h 4881880"/>
              <a:gd name="connsiteX4" fmla="*/ 4724400 w 4724400"/>
              <a:gd name="connsiteY4" fmla="*/ 4881880 h 4881880"/>
              <a:gd name="connsiteX5" fmla="*/ 0 w 4724400"/>
              <a:gd name="connsiteY5" fmla="*/ 4881880 h 488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4400" h="4881880">
                <a:moveTo>
                  <a:pt x="0" y="0"/>
                </a:moveTo>
                <a:lnTo>
                  <a:pt x="1105786" y="0"/>
                </a:lnTo>
                <a:lnTo>
                  <a:pt x="1105786" y="1979192"/>
                </a:lnTo>
                <a:lnTo>
                  <a:pt x="4724400" y="1979192"/>
                </a:lnTo>
                <a:lnTo>
                  <a:pt x="4724400" y="4881880"/>
                </a:lnTo>
                <a:lnTo>
                  <a:pt x="0" y="4881880"/>
                </a:lnTo>
                <a:close/>
              </a:path>
            </a:pathLst>
          </a:custGeom>
        </p:spPr>
      </p:pic>
      <p:pic>
        <p:nvPicPr>
          <p:cNvPr id="91" name="그림 90">
            <a:extLst>
              <a:ext uri="{FF2B5EF4-FFF2-40B4-BE49-F238E27FC236}">
                <a16:creationId xmlns:a16="http://schemas.microsoft.com/office/drawing/2014/main" id="{4D588D4A-D8E1-4701-8069-C8581067C4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3"/>
          <a:stretch/>
        </p:blipFill>
        <p:spPr>
          <a:xfrm>
            <a:off x="0" y="0"/>
            <a:ext cx="2556059" cy="2445065"/>
          </a:xfrm>
          <a:prstGeom prst="rect">
            <a:avLst/>
          </a:prstGeom>
        </p:spPr>
      </p:pic>
      <p:pic>
        <p:nvPicPr>
          <p:cNvPr id="93" name="그림 92">
            <a:extLst>
              <a:ext uri="{FF2B5EF4-FFF2-40B4-BE49-F238E27FC236}">
                <a16:creationId xmlns:a16="http://schemas.microsoft.com/office/drawing/2014/main" id="{11BF613A-9454-4E64-8FA9-91A0F365AA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4" b="1117"/>
          <a:stretch/>
        </p:blipFill>
        <p:spPr>
          <a:xfrm>
            <a:off x="8791252" y="4595777"/>
            <a:ext cx="3400748" cy="226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70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PTMON title">
    <p:bg>
      <p:bgPr>
        <a:solidFill>
          <a:srgbClr val="FF8F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3">
            <a:hlinkClick r:id="rId2"/>
            <a:extLst>
              <a:ext uri="{FF2B5EF4-FFF2-40B4-BE49-F238E27FC236}">
                <a16:creationId xmlns:a16="http://schemas.microsoft.com/office/drawing/2014/main" id="{C03C1489-28AB-4313-A21A-13764B3B8B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5653"/>
            <a:ext cx="2239204" cy="246221"/>
          </a:xfrm>
          <a:prstGeom prst="rect">
            <a:avLst/>
          </a:prstGeom>
        </p:spPr>
      </p:pic>
      <p:sp>
        <p:nvSpPr>
          <p:cNvPr id="15" name="TextBox 14">
            <a:hlinkClick r:id="rId5"/>
            <a:extLst>
              <a:ext uri="{FF2B5EF4-FFF2-40B4-BE49-F238E27FC236}">
                <a16:creationId xmlns:a16="http://schemas.microsoft.com/office/drawing/2014/main" id="{BAF4AA0E-8871-4829-BF1A-3ED3D3681991}"/>
              </a:ext>
            </a:extLst>
          </p:cNvPr>
          <p:cNvSpPr txBox="1"/>
          <p:nvPr userDrawn="1"/>
        </p:nvSpPr>
        <p:spPr>
          <a:xfrm>
            <a:off x="4181605" y="69813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EEE2DBA6-B1F7-4C68-B45C-B1A788BD27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78" r="8384"/>
          <a:stretch/>
        </p:blipFill>
        <p:spPr>
          <a:xfrm>
            <a:off x="8861296" y="0"/>
            <a:ext cx="3330704" cy="2259684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0FF93E54-ED9B-4640-AF8B-B54D1BC038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54"/>
          <a:stretch/>
        </p:blipFill>
        <p:spPr>
          <a:xfrm>
            <a:off x="361176" y="4242579"/>
            <a:ext cx="3727487" cy="261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2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3">
            <a:hlinkClick r:id="rId2"/>
            <a:extLst>
              <a:ext uri="{FF2B5EF4-FFF2-40B4-BE49-F238E27FC236}">
                <a16:creationId xmlns:a16="http://schemas.microsoft.com/office/drawing/2014/main" id="{A1205B1A-882C-4911-BBA8-3866A581D3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5653"/>
            <a:ext cx="2239204" cy="246221"/>
          </a:xfrm>
          <a:prstGeom prst="rect">
            <a:avLst/>
          </a:prstGeom>
        </p:spPr>
      </p:pic>
      <p:sp>
        <p:nvSpPr>
          <p:cNvPr id="14" name="TextBox 13">
            <a:hlinkClick r:id="rId5"/>
            <a:extLst>
              <a:ext uri="{FF2B5EF4-FFF2-40B4-BE49-F238E27FC236}">
                <a16:creationId xmlns:a16="http://schemas.microsoft.com/office/drawing/2014/main" id="{0D1FF77B-558F-4A01-AE92-F390972524B0}"/>
              </a:ext>
            </a:extLst>
          </p:cNvPr>
          <p:cNvSpPr txBox="1"/>
          <p:nvPr userDrawn="1"/>
        </p:nvSpPr>
        <p:spPr>
          <a:xfrm>
            <a:off x="4181605" y="69813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2F235051-C013-4BC0-9CEC-4E95E947FD8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99" y="4597400"/>
            <a:ext cx="3782737" cy="226060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05F1717-706B-4572-B34C-F2341D44AE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2" r="26472" b="25294"/>
          <a:stretch/>
        </p:blipFill>
        <p:spPr>
          <a:xfrm>
            <a:off x="8632696" y="0"/>
            <a:ext cx="3559304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56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PTMON title">
    <p:bg>
      <p:bgPr>
        <a:solidFill>
          <a:srgbClr val="4A9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3">
            <a:hlinkClick r:id="rId2"/>
            <a:extLst>
              <a:ext uri="{FF2B5EF4-FFF2-40B4-BE49-F238E27FC236}">
                <a16:creationId xmlns:a16="http://schemas.microsoft.com/office/drawing/2014/main" id="{A3EBCE94-E6FC-4806-B4DC-A9603C4EE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5653"/>
            <a:ext cx="2239204" cy="246221"/>
          </a:xfrm>
          <a:prstGeom prst="rect">
            <a:avLst/>
          </a:prstGeom>
        </p:spPr>
      </p:pic>
      <p:sp>
        <p:nvSpPr>
          <p:cNvPr id="15" name="TextBox 14">
            <a:hlinkClick r:id="rId5"/>
            <a:extLst>
              <a:ext uri="{FF2B5EF4-FFF2-40B4-BE49-F238E27FC236}">
                <a16:creationId xmlns:a16="http://schemas.microsoft.com/office/drawing/2014/main" id="{565175B9-13BE-4315-A8DA-348BF3CA0784}"/>
              </a:ext>
            </a:extLst>
          </p:cNvPr>
          <p:cNvSpPr txBox="1"/>
          <p:nvPr userDrawn="1"/>
        </p:nvSpPr>
        <p:spPr>
          <a:xfrm>
            <a:off x="4181605" y="69813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C9D0A0BE-E6D9-41F2-9823-FFC8901069FA}"/>
              </a:ext>
            </a:extLst>
          </p:cNvPr>
          <p:cNvSpPr/>
          <p:nvPr userDrawn="1"/>
        </p:nvSpPr>
        <p:spPr>
          <a:xfrm>
            <a:off x="-1" y="4760913"/>
            <a:ext cx="9288000" cy="82550"/>
          </a:xfrm>
          <a:prstGeom prst="rect">
            <a:avLst/>
          </a:prstGeom>
          <a:solidFill>
            <a:schemeClr val="tx1">
              <a:alpha val="3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4EF57BC-B536-4C40-9DD0-1D0A4E563D7F}"/>
              </a:ext>
            </a:extLst>
          </p:cNvPr>
          <p:cNvSpPr/>
          <p:nvPr userDrawn="1"/>
        </p:nvSpPr>
        <p:spPr>
          <a:xfrm>
            <a:off x="-1" y="5392108"/>
            <a:ext cx="9252000" cy="18000"/>
          </a:xfrm>
          <a:prstGeom prst="rect">
            <a:avLst/>
          </a:prstGeom>
          <a:solidFill>
            <a:schemeClr val="tx1">
              <a:alpha val="3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8A860AF-5C04-4D5F-8B85-3510C7889E31}"/>
              </a:ext>
            </a:extLst>
          </p:cNvPr>
          <p:cNvSpPr/>
          <p:nvPr userDrawn="1"/>
        </p:nvSpPr>
        <p:spPr>
          <a:xfrm>
            <a:off x="-2" y="5911220"/>
            <a:ext cx="9216000" cy="36000"/>
          </a:xfrm>
          <a:prstGeom prst="rect">
            <a:avLst/>
          </a:prstGeom>
          <a:solidFill>
            <a:schemeClr val="tx1">
              <a:alpha val="3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A62139FA-666D-4D59-873A-B444C7622D76}"/>
              </a:ext>
            </a:extLst>
          </p:cNvPr>
          <p:cNvSpPr/>
          <p:nvPr userDrawn="1"/>
        </p:nvSpPr>
        <p:spPr>
          <a:xfrm>
            <a:off x="-1" y="6411718"/>
            <a:ext cx="9252000" cy="54000"/>
          </a:xfrm>
          <a:prstGeom prst="rect">
            <a:avLst/>
          </a:prstGeom>
          <a:solidFill>
            <a:schemeClr val="tx1">
              <a:alpha val="3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11997C5D-77D7-444E-AC2B-E87D4D3EBC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63"/>
          <a:stretch/>
        </p:blipFill>
        <p:spPr>
          <a:xfrm>
            <a:off x="9274285" y="4562638"/>
            <a:ext cx="2917715" cy="220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23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bg>
      <p:bgPr>
        <a:solidFill>
          <a:srgbClr val="FFAC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3">
            <a:hlinkClick r:id="rId2"/>
            <a:extLst>
              <a:ext uri="{FF2B5EF4-FFF2-40B4-BE49-F238E27FC236}">
                <a16:creationId xmlns:a16="http://schemas.microsoft.com/office/drawing/2014/main" id="{0E7D4EAE-A815-4B4A-8D05-0EB3086B5A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5653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34A0CA1B-43F4-434E-BD25-B5EE0776BF16}"/>
              </a:ext>
            </a:extLst>
          </p:cNvPr>
          <p:cNvSpPr txBox="1"/>
          <p:nvPr userDrawn="1"/>
        </p:nvSpPr>
        <p:spPr>
          <a:xfrm>
            <a:off x="4181605" y="69813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그림 49">
            <a:extLst>
              <a:ext uri="{FF2B5EF4-FFF2-40B4-BE49-F238E27FC236}">
                <a16:creationId xmlns:a16="http://schemas.microsoft.com/office/drawing/2014/main" id="{52ABB08C-C34E-414E-AB0D-2F36207A128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7900"/>
            <a:ext cx="2792606" cy="1940344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009344AE-F5B8-4547-B79A-87EEFCA2F6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34"/>
          <a:stretch/>
        </p:blipFill>
        <p:spPr>
          <a:xfrm>
            <a:off x="9448800" y="0"/>
            <a:ext cx="2743200" cy="153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76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3">
            <a:hlinkClick r:id="rId2"/>
            <a:extLst>
              <a:ext uri="{FF2B5EF4-FFF2-40B4-BE49-F238E27FC236}">
                <a16:creationId xmlns:a16="http://schemas.microsoft.com/office/drawing/2014/main" id="{6EEBE911-BBEF-4E14-95D1-B3C53B8DB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5653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5"/>
            <a:extLst>
              <a:ext uri="{FF2B5EF4-FFF2-40B4-BE49-F238E27FC236}">
                <a16:creationId xmlns:a16="http://schemas.microsoft.com/office/drawing/2014/main" id="{F1224AC0-1E11-48BA-A7C8-6C0A0F13166B}"/>
              </a:ext>
            </a:extLst>
          </p:cNvPr>
          <p:cNvSpPr txBox="1"/>
          <p:nvPr userDrawn="1"/>
        </p:nvSpPr>
        <p:spPr>
          <a:xfrm>
            <a:off x="4181605" y="69813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그림 67">
            <a:extLst>
              <a:ext uri="{FF2B5EF4-FFF2-40B4-BE49-F238E27FC236}">
                <a16:creationId xmlns:a16="http://schemas.microsoft.com/office/drawing/2014/main" id="{4FA9A781-6F2B-4413-9039-7D89576EE9D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768600" cy="227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94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bg>
      <p:bgPr>
        <a:solidFill>
          <a:srgbClr val="4A9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3">
            <a:hlinkClick r:id="rId2"/>
            <a:extLst>
              <a:ext uri="{FF2B5EF4-FFF2-40B4-BE49-F238E27FC236}">
                <a16:creationId xmlns:a16="http://schemas.microsoft.com/office/drawing/2014/main" id="{008834FE-AD71-4A71-A402-C3EEDDA142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5653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CE4A099C-C8A3-4572-9E24-AB6D98F77750}"/>
              </a:ext>
            </a:extLst>
          </p:cNvPr>
          <p:cNvSpPr txBox="1"/>
          <p:nvPr userDrawn="1"/>
        </p:nvSpPr>
        <p:spPr>
          <a:xfrm>
            <a:off x="4181605" y="69813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6EF0DFEB-4417-47BB-AB32-64E7BE6465B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14" y="3990116"/>
            <a:ext cx="3505191" cy="286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09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bg>
      <p:bgPr>
        <a:solidFill>
          <a:srgbClr val="FF8F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AEFD3E6B-C967-437A-A5B8-720B776080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5653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5"/>
            <a:extLst>
              <a:ext uri="{FF2B5EF4-FFF2-40B4-BE49-F238E27FC236}">
                <a16:creationId xmlns:a16="http://schemas.microsoft.com/office/drawing/2014/main" id="{562C03C0-CBB1-4737-AAB4-E7CA1ED69A7E}"/>
              </a:ext>
            </a:extLst>
          </p:cNvPr>
          <p:cNvSpPr txBox="1"/>
          <p:nvPr userDrawn="1"/>
        </p:nvSpPr>
        <p:spPr>
          <a:xfrm>
            <a:off x="4181605" y="69813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594AF70-F199-4089-8A5D-0B3BC97993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87"/>
          <a:stretch/>
        </p:blipFill>
        <p:spPr>
          <a:xfrm>
            <a:off x="206286" y="4963050"/>
            <a:ext cx="1135697" cy="189495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8C7929D-167A-48CB-ACAD-55F6F1208E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0" r="14990"/>
          <a:stretch/>
        </p:blipFill>
        <p:spPr>
          <a:xfrm>
            <a:off x="10285687" y="-1"/>
            <a:ext cx="1906314" cy="289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54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bg>
      <p:bgPr>
        <a:solidFill>
          <a:srgbClr val="FFAC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3">
            <a:hlinkClick r:id="rId2"/>
            <a:extLst>
              <a:ext uri="{FF2B5EF4-FFF2-40B4-BE49-F238E27FC236}">
                <a16:creationId xmlns:a16="http://schemas.microsoft.com/office/drawing/2014/main" id="{6EFEC537-78A6-4F55-9BD3-DE7B6D9C4E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5653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5"/>
            <a:extLst>
              <a:ext uri="{FF2B5EF4-FFF2-40B4-BE49-F238E27FC236}">
                <a16:creationId xmlns:a16="http://schemas.microsoft.com/office/drawing/2014/main" id="{BC67AFA6-4DEF-4063-88B9-3C38E70ADC2C}"/>
              </a:ext>
            </a:extLst>
          </p:cNvPr>
          <p:cNvSpPr txBox="1"/>
          <p:nvPr userDrawn="1"/>
        </p:nvSpPr>
        <p:spPr>
          <a:xfrm>
            <a:off x="4181605" y="69813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C214C71C-5C87-40C0-8159-A8BA65F9BC1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87900"/>
            <a:ext cx="2358342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40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3">
            <a:hlinkClick r:id="rId2"/>
            <a:extLst>
              <a:ext uri="{FF2B5EF4-FFF2-40B4-BE49-F238E27FC236}">
                <a16:creationId xmlns:a16="http://schemas.microsoft.com/office/drawing/2014/main" id="{02A47A58-45C4-45A2-A363-C7D77385F1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5653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DAE91306-95F9-4683-A79E-E5BA695F6B02}"/>
              </a:ext>
            </a:extLst>
          </p:cNvPr>
          <p:cNvSpPr txBox="1"/>
          <p:nvPr userDrawn="1"/>
        </p:nvSpPr>
        <p:spPr>
          <a:xfrm>
            <a:off x="4181605" y="69813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8F485A2D-FFC2-4236-B4F1-4A0F76D4F6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7" b="5969"/>
          <a:stretch/>
        </p:blipFill>
        <p:spPr>
          <a:xfrm>
            <a:off x="8405826" y="4445000"/>
            <a:ext cx="3786174" cy="241300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F61BF75C-EBE1-456D-A235-1DD08BD54FB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36987" cy="399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15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bg>
      <p:bgPr>
        <a:solidFill>
          <a:srgbClr val="4A9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A2F80D03-8993-411B-B9D4-2AEC3D1F77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5653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5"/>
            <a:extLst>
              <a:ext uri="{FF2B5EF4-FFF2-40B4-BE49-F238E27FC236}">
                <a16:creationId xmlns:a16="http://schemas.microsoft.com/office/drawing/2014/main" id="{C3D690E2-2A29-4AE8-8CF8-B688017ECC0D}"/>
              </a:ext>
            </a:extLst>
          </p:cNvPr>
          <p:cNvSpPr txBox="1"/>
          <p:nvPr userDrawn="1"/>
        </p:nvSpPr>
        <p:spPr>
          <a:xfrm>
            <a:off x="4181605" y="69813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09981735-A8F3-4136-8DAA-04D489AB6F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6" r="14247"/>
          <a:stretch/>
        </p:blipFill>
        <p:spPr>
          <a:xfrm>
            <a:off x="9315397" y="0"/>
            <a:ext cx="2876603" cy="192615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B6FDAFE-8FD0-41BB-B62D-39EBB6C69E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4" b="5031"/>
          <a:stretch/>
        </p:blipFill>
        <p:spPr>
          <a:xfrm>
            <a:off x="0" y="5127938"/>
            <a:ext cx="2011680" cy="173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87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bg>
      <p:bgPr>
        <a:solidFill>
          <a:srgbClr val="FF8F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AC08019C-F596-4DBC-9EDD-5AB0178A27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5653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D8688B5B-6A0D-42FB-8FB2-BBAE5CDB15CC}"/>
              </a:ext>
            </a:extLst>
          </p:cNvPr>
          <p:cNvSpPr txBox="1"/>
          <p:nvPr userDrawn="1"/>
        </p:nvSpPr>
        <p:spPr>
          <a:xfrm>
            <a:off x="4181605" y="69813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4A8BD249-C270-464F-BE1A-523B741C1F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3" t="28510"/>
          <a:stretch/>
        </p:blipFill>
        <p:spPr>
          <a:xfrm>
            <a:off x="0" y="0"/>
            <a:ext cx="3047446" cy="215900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07DCA9B4-8B79-4BA4-8F1D-2D7D6458418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564" y="3847135"/>
            <a:ext cx="1247836" cy="301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24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rgbClr val="FFAC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3">
            <a:hlinkClick r:id="rId2"/>
            <a:extLst>
              <a:ext uri="{FF2B5EF4-FFF2-40B4-BE49-F238E27FC236}">
                <a16:creationId xmlns:a16="http://schemas.microsoft.com/office/drawing/2014/main" id="{DFAD1023-A13F-4E7A-BCDB-39BB8025E4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5653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76E372A0-63F9-4567-A1E1-8374A6A7E614}"/>
              </a:ext>
            </a:extLst>
          </p:cNvPr>
          <p:cNvSpPr txBox="1"/>
          <p:nvPr userDrawn="1"/>
        </p:nvSpPr>
        <p:spPr>
          <a:xfrm>
            <a:off x="4181605" y="69813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6D5CB235-95A4-42F1-85D7-877530856E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23"/>
          <a:stretch/>
        </p:blipFill>
        <p:spPr>
          <a:xfrm rot="5400000">
            <a:off x="478793" y="5097780"/>
            <a:ext cx="1281426" cy="2239015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239A6139-4EDA-4EAE-AA3A-0C2F2DED2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7" r="30610"/>
          <a:stretch/>
        </p:blipFill>
        <p:spPr>
          <a:xfrm>
            <a:off x="9942250" y="0"/>
            <a:ext cx="2249750" cy="285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31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3">
            <a:hlinkClick r:id="rId2"/>
            <a:extLst>
              <a:ext uri="{FF2B5EF4-FFF2-40B4-BE49-F238E27FC236}">
                <a16:creationId xmlns:a16="http://schemas.microsoft.com/office/drawing/2014/main" id="{6FD0B72A-202A-47B7-9927-66926CBD15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5653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5"/>
            <a:extLst>
              <a:ext uri="{FF2B5EF4-FFF2-40B4-BE49-F238E27FC236}">
                <a16:creationId xmlns:a16="http://schemas.microsoft.com/office/drawing/2014/main" id="{5B82B43E-7AD4-460A-A9EE-E480570012B0}"/>
              </a:ext>
            </a:extLst>
          </p:cNvPr>
          <p:cNvSpPr txBox="1"/>
          <p:nvPr userDrawn="1"/>
        </p:nvSpPr>
        <p:spPr>
          <a:xfrm>
            <a:off x="4181605" y="69813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그림 50">
            <a:extLst>
              <a:ext uri="{FF2B5EF4-FFF2-40B4-BE49-F238E27FC236}">
                <a16:creationId xmlns:a16="http://schemas.microsoft.com/office/drawing/2014/main" id="{E8933202-B8FA-4B9C-B5C9-F34AB9036F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5" r="11942" b="58014"/>
          <a:stretch/>
        </p:blipFill>
        <p:spPr>
          <a:xfrm>
            <a:off x="10608042" y="0"/>
            <a:ext cx="1583958" cy="2157293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F0D25E6C-824C-4CE2-85C4-B08C95D972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6" t="50803" r="34439" b="13604"/>
          <a:stretch/>
        </p:blipFill>
        <p:spPr>
          <a:xfrm>
            <a:off x="-1" y="5357326"/>
            <a:ext cx="1848052" cy="1500673"/>
          </a:xfrm>
          <a:custGeom>
            <a:avLst/>
            <a:gdLst>
              <a:gd name="connsiteX0" fmla="*/ 0 w 2252134"/>
              <a:gd name="connsiteY0" fmla="*/ 0 h 1828799"/>
              <a:gd name="connsiteX1" fmla="*/ 1744134 w 2252134"/>
              <a:gd name="connsiteY1" fmla="*/ 0 h 1828799"/>
              <a:gd name="connsiteX2" fmla="*/ 1744134 w 2252134"/>
              <a:gd name="connsiteY2" fmla="*/ 651933 h 1828799"/>
              <a:gd name="connsiteX3" fmla="*/ 2252134 w 2252134"/>
              <a:gd name="connsiteY3" fmla="*/ 651933 h 1828799"/>
              <a:gd name="connsiteX4" fmla="*/ 2252134 w 2252134"/>
              <a:gd name="connsiteY4" fmla="*/ 1363133 h 1828799"/>
              <a:gd name="connsiteX5" fmla="*/ 1972734 w 2252134"/>
              <a:gd name="connsiteY5" fmla="*/ 1363133 h 1828799"/>
              <a:gd name="connsiteX6" fmla="*/ 1972734 w 2252134"/>
              <a:gd name="connsiteY6" fmla="*/ 1828799 h 1828799"/>
              <a:gd name="connsiteX7" fmla="*/ 0 w 2252134"/>
              <a:gd name="connsiteY7" fmla="*/ 1828799 h 182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2134" h="1828799">
                <a:moveTo>
                  <a:pt x="0" y="0"/>
                </a:moveTo>
                <a:lnTo>
                  <a:pt x="1744134" y="0"/>
                </a:lnTo>
                <a:lnTo>
                  <a:pt x="1744134" y="651933"/>
                </a:lnTo>
                <a:lnTo>
                  <a:pt x="2252134" y="651933"/>
                </a:lnTo>
                <a:lnTo>
                  <a:pt x="2252134" y="1363133"/>
                </a:lnTo>
                <a:lnTo>
                  <a:pt x="1972734" y="1363133"/>
                </a:lnTo>
                <a:lnTo>
                  <a:pt x="1972734" y="1828799"/>
                </a:lnTo>
                <a:lnTo>
                  <a:pt x="0" y="1828799"/>
                </a:lnTo>
                <a:close/>
              </a:path>
            </a:pathLst>
          </a:cu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783C16F2-FA56-4CCF-92BC-9BC707C07B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6" t="15210" r="64326" b="49197"/>
          <a:stretch/>
        </p:blipFill>
        <p:spPr>
          <a:xfrm>
            <a:off x="-1" y="1"/>
            <a:ext cx="800101" cy="1828800"/>
          </a:xfrm>
          <a:custGeom>
            <a:avLst/>
            <a:gdLst>
              <a:gd name="connsiteX0" fmla="*/ 0 w 800101"/>
              <a:gd name="connsiteY0" fmla="*/ 0 h 1828800"/>
              <a:gd name="connsiteX1" fmla="*/ 674768 w 800101"/>
              <a:gd name="connsiteY1" fmla="*/ 0 h 1828800"/>
              <a:gd name="connsiteX2" fmla="*/ 674768 w 800101"/>
              <a:gd name="connsiteY2" fmla="*/ 741425 h 1828800"/>
              <a:gd name="connsiteX3" fmla="*/ 800101 w 800101"/>
              <a:gd name="connsiteY3" fmla="*/ 741425 h 1828800"/>
              <a:gd name="connsiteX4" fmla="*/ 800101 w 800101"/>
              <a:gd name="connsiteY4" fmla="*/ 1828800 h 1828800"/>
              <a:gd name="connsiteX5" fmla="*/ 0 w 800101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0101" h="1828800">
                <a:moveTo>
                  <a:pt x="0" y="0"/>
                </a:moveTo>
                <a:lnTo>
                  <a:pt x="674768" y="0"/>
                </a:lnTo>
                <a:lnTo>
                  <a:pt x="674768" y="741425"/>
                </a:lnTo>
                <a:lnTo>
                  <a:pt x="800101" y="741425"/>
                </a:lnTo>
                <a:lnTo>
                  <a:pt x="800101" y="1828800"/>
                </a:lnTo>
                <a:lnTo>
                  <a:pt x="0" y="1828800"/>
                </a:lnTo>
                <a:close/>
              </a:path>
            </a:pathLst>
          </a:custGeom>
        </p:spPr>
      </p:pic>
      <p:pic>
        <p:nvPicPr>
          <p:cNvPr id="63" name="그림 62">
            <a:extLst>
              <a:ext uri="{FF2B5EF4-FFF2-40B4-BE49-F238E27FC236}">
                <a16:creationId xmlns:a16="http://schemas.microsoft.com/office/drawing/2014/main" id="{29410CF0-A3E1-4280-9ED6-E0D3A4F557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2" t="44070" r="22240" b="13604"/>
          <a:stretch/>
        </p:blipFill>
        <p:spPr>
          <a:xfrm>
            <a:off x="11125200" y="4683249"/>
            <a:ext cx="1066800" cy="2174750"/>
          </a:xfrm>
          <a:custGeom>
            <a:avLst/>
            <a:gdLst>
              <a:gd name="connsiteX0" fmla="*/ 0 w 1066800"/>
              <a:gd name="connsiteY0" fmla="*/ 0 h 2174750"/>
              <a:gd name="connsiteX1" fmla="*/ 1066800 w 1066800"/>
              <a:gd name="connsiteY1" fmla="*/ 0 h 2174750"/>
              <a:gd name="connsiteX2" fmla="*/ 1066800 w 1066800"/>
              <a:gd name="connsiteY2" fmla="*/ 2174750 h 2174750"/>
              <a:gd name="connsiteX3" fmla="*/ 198356 w 1066800"/>
              <a:gd name="connsiteY3" fmla="*/ 2174750 h 2174750"/>
              <a:gd name="connsiteX4" fmla="*/ 198356 w 1066800"/>
              <a:gd name="connsiteY4" fmla="*/ 1734484 h 2174750"/>
              <a:gd name="connsiteX5" fmla="*/ 533400 w 1066800"/>
              <a:gd name="connsiteY5" fmla="*/ 1734484 h 2174750"/>
              <a:gd name="connsiteX6" fmla="*/ 533400 w 1066800"/>
              <a:gd name="connsiteY6" fmla="*/ 913218 h 2174750"/>
              <a:gd name="connsiteX7" fmla="*/ 198356 w 1066800"/>
              <a:gd name="connsiteY7" fmla="*/ 913218 h 2174750"/>
              <a:gd name="connsiteX8" fmla="*/ 0 w 1066800"/>
              <a:gd name="connsiteY8" fmla="*/ 913218 h 217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6800" h="2174750">
                <a:moveTo>
                  <a:pt x="0" y="0"/>
                </a:moveTo>
                <a:lnTo>
                  <a:pt x="1066800" y="0"/>
                </a:lnTo>
                <a:lnTo>
                  <a:pt x="1066800" y="2174750"/>
                </a:lnTo>
                <a:lnTo>
                  <a:pt x="198356" y="2174750"/>
                </a:lnTo>
                <a:lnTo>
                  <a:pt x="198356" y="1734484"/>
                </a:lnTo>
                <a:lnTo>
                  <a:pt x="533400" y="1734484"/>
                </a:lnTo>
                <a:lnTo>
                  <a:pt x="533400" y="913218"/>
                </a:lnTo>
                <a:lnTo>
                  <a:pt x="198356" y="913218"/>
                </a:lnTo>
                <a:lnTo>
                  <a:pt x="0" y="91321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28790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rgbClr val="4A9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3">
            <a:hlinkClick r:id="rId2"/>
            <a:extLst>
              <a:ext uri="{FF2B5EF4-FFF2-40B4-BE49-F238E27FC236}">
                <a16:creationId xmlns:a16="http://schemas.microsoft.com/office/drawing/2014/main" id="{B23B76FE-0CCF-474D-9016-B9D706E37C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5653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735092D3-B939-4DE9-9B90-115BEB35EBF1}"/>
              </a:ext>
            </a:extLst>
          </p:cNvPr>
          <p:cNvSpPr txBox="1"/>
          <p:nvPr userDrawn="1"/>
        </p:nvSpPr>
        <p:spPr>
          <a:xfrm>
            <a:off x="4181605" y="69813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그림 49">
            <a:extLst>
              <a:ext uri="{FF2B5EF4-FFF2-40B4-BE49-F238E27FC236}">
                <a16:creationId xmlns:a16="http://schemas.microsoft.com/office/drawing/2014/main" id="{57149B8C-A0FB-42D2-832C-7FA3920B1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>
          <a:xfrm>
            <a:off x="0" y="0"/>
            <a:ext cx="2193390" cy="1397000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37011751-6BFE-4DEF-A6C2-BBF4DD94C53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415" y="5151187"/>
            <a:ext cx="2154585" cy="158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05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bg>
      <p:bgPr>
        <a:solidFill>
          <a:srgbClr val="FF8F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3">
            <a:hlinkClick r:id="rId2"/>
            <a:extLst>
              <a:ext uri="{FF2B5EF4-FFF2-40B4-BE49-F238E27FC236}">
                <a16:creationId xmlns:a16="http://schemas.microsoft.com/office/drawing/2014/main" id="{7C4DB0F6-5C90-4F6F-92D7-729CD01B65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5653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A92B73CF-6B5E-40CD-98C1-6352A719A6DC}"/>
              </a:ext>
            </a:extLst>
          </p:cNvPr>
          <p:cNvSpPr txBox="1"/>
          <p:nvPr userDrawn="1"/>
        </p:nvSpPr>
        <p:spPr>
          <a:xfrm>
            <a:off x="4181605" y="69813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4490965A-BFE7-463A-8DC5-EFE8B39032F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523" y="5078645"/>
            <a:ext cx="2977454" cy="1779355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F89E3F13-9A4B-4C5F-99BF-394E818586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5" t="10398"/>
          <a:stretch/>
        </p:blipFill>
        <p:spPr>
          <a:xfrm>
            <a:off x="0" y="0"/>
            <a:ext cx="2161622" cy="3786913"/>
          </a:xfrm>
          <a:prstGeom prst="rect">
            <a:avLst/>
          </a:prstGeom>
        </p:spPr>
      </p:pic>
      <p:sp>
        <p:nvSpPr>
          <p:cNvPr id="9" name="그림 개체 틀 17">
            <a:extLst>
              <a:ext uri="{FF2B5EF4-FFF2-40B4-BE49-F238E27FC236}">
                <a16:creationId xmlns:a16="http://schemas.microsoft.com/office/drawing/2014/main" id="{40440BB2-E1C1-40B6-8FA0-2520AF930CC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24428" y="1673729"/>
            <a:ext cx="3510548" cy="3510542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3125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bg>
      <p:bgPr>
        <a:solidFill>
          <a:srgbClr val="FFAC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>
            <a:extLst>
              <a:ext uri="{FF2B5EF4-FFF2-40B4-BE49-F238E27FC236}">
                <a16:creationId xmlns:a16="http://schemas.microsoft.com/office/drawing/2014/main" id="{920B3B70-6887-4774-88B8-A7B6BEB69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55"/>
          <a:stretch/>
        </p:blipFill>
        <p:spPr>
          <a:xfrm>
            <a:off x="11420530" y="5419725"/>
            <a:ext cx="649624" cy="1438276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3BDD2408-F2B8-4E27-97E7-86BEC7BDFD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" t="12259"/>
          <a:stretch/>
        </p:blipFill>
        <p:spPr>
          <a:xfrm>
            <a:off x="0" y="1"/>
            <a:ext cx="1288658" cy="130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80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3">
            <a:hlinkClick r:id="rId2"/>
            <a:extLst>
              <a:ext uri="{FF2B5EF4-FFF2-40B4-BE49-F238E27FC236}">
                <a16:creationId xmlns:a16="http://schemas.microsoft.com/office/drawing/2014/main" id="{29B85B22-FCED-4A6E-920C-F140FF79FD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5653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5"/>
            <a:extLst>
              <a:ext uri="{FF2B5EF4-FFF2-40B4-BE49-F238E27FC236}">
                <a16:creationId xmlns:a16="http://schemas.microsoft.com/office/drawing/2014/main" id="{507511AC-B2AC-40C0-A940-D0A7657BC564}"/>
              </a:ext>
            </a:extLst>
          </p:cNvPr>
          <p:cNvSpPr txBox="1"/>
          <p:nvPr userDrawn="1"/>
        </p:nvSpPr>
        <p:spPr>
          <a:xfrm>
            <a:off x="4181605" y="69813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8609D5BE-701C-41DB-97D8-6CB482FB20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3"/>
          <a:stretch/>
        </p:blipFill>
        <p:spPr>
          <a:xfrm flipH="1">
            <a:off x="10032097" y="0"/>
            <a:ext cx="2159903" cy="198120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A45ED0E3-C2F2-44A4-A71C-2078B9D337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79" b="5635"/>
          <a:stretch/>
        </p:blipFill>
        <p:spPr>
          <a:xfrm flipH="1">
            <a:off x="0" y="4791790"/>
            <a:ext cx="1718830" cy="20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87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bg>
      <p:bgPr>
        <a:solidFill>
          <a:srgbClr val="4A9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30D0AEDF-9832-43E0-9697-A69FAB68CD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5653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2D1DC9AC-8B3B-4A87-82E1-49895FD25EED}"/>
              </a:ext>
            </a:extLst>
          </p:cNvPr>
          <p:cNvSpPr txBox="1"/>
          <p:nvPr userDrawn="1"/>
        </p:nvSpPr>
        <p:spPr>
          <a:xfrm>
            <a:off x="4181605" y="69813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C7C20ECA-1BA7-4E3B-B6D9-C0310BD2E19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1825" y="643065"/>
            <a:ext cx="10928350" cy="3073600"/>
          </a:xfrm>
          <a:prstGeom prst="roundRect">
            <a:avLst>
              <a:gd name="adj" fmla="val 6919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972CDA39-993F-45EC-A3C3-631413E256D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9000"/>
            <a:ext cx="894786" cy="2159000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D5CA9B40-73FF-4910-A0E0-E8D62E1F67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28"/>
          <a:stretch/>
        </p:blipFill>
        <p:spPr>
          <a:xfrm>
            <a:off x="10915191" y="5500804"/>
            <a:ext cx="1276809" cy="135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80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bg>
      <p:bgPr>
        <a:solidFill>
          <a:srgbClr val="FF8F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3">
            <a:hlinkClick r:id="rId2"/>
            <a:extLst>
              <a:ext uri="{FF2B5EF4-FFF2-40B4-BE49-F238E27FC236}">
                <a16:creationId xmlns:a16="http://schemas.microsoft.com/office/drawing/2014/main" id="{EE4E0D92-057C-479E-883E-B7C8D1B7E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5653"/>
            <a:ext cx="2239204" cy="246221"/>
          </a:xfrm>
          <a:prstGeom prst="rect">
            <a:avLst/>
          </a:prstGeom>
        </p:spPr>
      </p:pic>
      <p:sp>
        <p:nvSpPr>
          <p:cNvPr id="14" name="TextBox 13">
            <a:hlinkClick r:id="rId5"/>
            <a:extLst>
              <a:ext uri="{FF2B5EF4-FFF2-40B4-BE49-F238E27FC236}">
                <a16:creationId xmlns:a16="http://schemas.microsoft.com/office/drawing/2014/main" id="{8424D76C-BD80-47BB-A377-A0F153FAC08A}"/>
              </a:ext>
            </a:extLst>
          </p:cNvPr>
          <p:cNvSpPr txBox="1"/>
          <p:nvPr userDrawn="1"/>
        </p:nvSpPr>
        <p:spPr>
          <a:xfrm>
            <a:off x="4181605" y="69813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EB9700C7-D4EE-438F-B284-03F0A05851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32804" y="888805"/>
            <a:ext cx="3804944" cy="5104202"/>
          </a:xfrm>
          <a:prstGeom prst="roundRect">
            <a:avLst>
              <a:gd name="adj" fmla="val 9658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id="{45625F4E-D6D5-4178-BD21-6AE0C429D5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9" r="8547"/>
          <a:stretch/>
        </p:blipFill>
        <p:spPr>
          <a:xfrm flipH="1">
            <a:off x="-1" y="0"/>
            <a:ext cx="2310246" cy="165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95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bg>
      <p:bgPr>
        <a:solidFill>
          <a:srgbClr val="FFAC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3">
            <a:hlinkClick r:id="rId2"/>
            <a:extLst>
              <a:ext uri="{FF2B5EF4-FFF2-40B4-BE49-F238E27FC236}">
                <a16:creationId xmlns:a16="http://schemas.microsoft.com/office/drawing/2014/main" id="{0B32098D-0EE4-4482-BD33-7451540294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5653"/>
            <a:ext cx="2239204" cy="246221"/>
          </a:xfrm>
          <a:prstGeom prst="rect">
            <a:avLst/>
          </a:prstGeom>
        </p:spPr>
      </p:pic>
      <p:sp>
        <p:nvSpPr>
          <p:cNvPr id="16" name="TextBox 15">
            <a:hlinkClick r:id="rId5"/>
            <a:extLst>
              <a:ext uri="{FF2B5EF4-FFF2-40B4-BE49-F238E27FC236}">
                <a16:creationId xmlns:a16="http://schemas.microsoft.com/office/drawing/2014/main" id="{4284AE6D-15E0-4EDE-B103-D0E81B32411B}"/>
              </a:ext>
            </a:extLst>
          </p:cNvPr>
          <p:cNvSpPr txBox="1"/>
          <p:nvPr userDrawn="1"/>
        </p:nvSpPr>
        <p:spPr>
          <a:xfrm>
            <a:off x="4181605" y="69813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그림 개체 틀 11">
            <a:extLst>
              <a:ext uri="{FF2B5EF4-FFF2-40B4-BE49-F238E27FC236}">
                <a16:creationId xmlns:a16="http://schemas.microsoft.com/office/drawing/2014/main" id="{7CFDEADC-8F19-45B7-AF11-1DF632E0A83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74576" y="819753"/>
            <a:ext cx="2361624" cy="5218494"/>
          </a:xfrm>
          <a:prstGeom prst="roundRect">
            <a:avLst>
              <a:gd name="adj" fmla="val 2043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AD081FD7-1A2C-4464-8AF0-54A21C528EA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6" y="1"/>
            <a:ext cx="2340215" cy="256540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5FC63C1D-D877-4DD9-B89A-D61DD8D67FC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157" y="4282910"/>
            <a:ext cx="2293239" cy="257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64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32124F6D-BB74-4679-AF53-512717B53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5653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5D2D28B9-35DB-4CB7-88E8-AAE53826BEFC}"/>
              </a:ext>
            </a:extLst>
          </p:cNvPr>
          <p:cNvSpPr txBox="1"/>
          <p:nvPr userDrawn="1"/>
        </p:nvSpPr>
        <p:spPr>
          <a:xfrm>
            <a:off x="4181605" y="69813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그림 개체 틀 5">
            <a:extLst>
              <a:ext uri="{FF2B5EF4-FFF2-40B4-BE49-F238E27FC236}">
                <a16:creationId xmlns:a16="http://schemas.microsoft.com/office/drawing/2014/main" id="{622C7CE7-B59D-406D-B159-20762420FE7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74273" y="1109778"/>
            <a:ext cx="6988017" cy="4556788"/>
          </a:xfrm>
          <a:prstGeom prst="roundRect">
            <a:avLst>
              <a:gd name="adj" fmla="val 311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5C1A14A6-174E-4333-809B-469FB720CC9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528" y="4595102"/>
            <a:ext cx="3045842" cy="2262898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55FB6FEC-6381-4E6A-AD59-801165B0E6A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5777" cy="298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52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PTMON slide">
    <p:bg>
      <p:bgPr>
        <a:solidFill>
          <a:srgbClr val="4A9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3">
            <a:hlinkClick r:id="rId2"/>
            <a:extLst>
              <a:ext uri="{FF2B5EF4-FFF2-40B4-BE49-F238E27FC236}">
                <a16:creationId xmlns:a16="http://schemas.microsoft.com/office/drawing/2014/main" id="{9EC635E8-D84B-4B1F-87E6-CE49773E29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5653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62CC4DB1-575E-488D-AD4F-B8CB48B8E7B3}"/>
              </a:ext>
            </a:extLst>
          </p:cNvPr>
          <p:cNvSpPr txBox="1"/>
          <p:nvPr userDrawn="1"/>
        </p:nvSpPr>
        <p:spPr>
          <a:xfrm>
            <a:off x="4181605" y="69813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그림 개체 틀 8">
            <a:extLst>
              <a:ext uri="{FF2B5EF4-FFF2-40B4-BE49-F238E27FC236}">
                <a16:creationId xmlns:a16="http://schemas.microsoft.com/office/drawing/2014/main" id="{87F6ED34-7AAF-43EF-9AEE-8F85A82165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55051" y="1856521"/>
            <a:ext cx="6740399" cy="3865781"/>
          </a:xfrm>
          <a:prstGeom prst="roundRect">
            <a:avLst>
              <a:gd name="adj" fmla="val 181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59" name="그림 58">
            <a:extLst>
              <a:ext uri="{FF2B5EF4-FFF2-40B4-BE49-F238E27FC236}">
                <a16:creationId xmlns:a16="http://schemas.microsoft.com/office/drawing/2014/main" id="{DE35E6D7-DD6A-4D0A-93C5-45884EBD5E4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76134" cy="1762289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E7AAD6B7-27B0-43C6-BC59-4A79A058FF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084" b="1117"/>
          <a:stretch/>
        </p:blipFill>
        <p:spPr>
          <a:xfrm>
            <a:off x="2003951" y="5227496"/>
            <a:ext cx="2690630" cy="163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61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A5A4A38-C66B-42B6-A3CB-E28CC1AF27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5653"/>
            <a:ext cx="2239204" cy="246221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id="{4A429C87-5237-43DD-B41E-8C7399886913}"/>
              </a:ext>
            </a:extLst>
          </p:cNvPr>
          <p:cNvSpPr txBox="1"/>
          <p:nvPr userDrawn="1"/>
        </p:nvSpPr>
        <p:spPr>
          <a:xfrm>
            <a:off x="4181605" y="69813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522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BA6E44B3-B8B8-4C25-8683-DB886E1AF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5653"/>
            <a:ext cx="2239204" cy="246221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id="{714EB50E-5E2A-44C7-A647-4BE2ACAA7694}"/>
              </a:ext>
            </a:extLst>
          </p:cNvPr>
          <p:cNvSpPr txBox="1"/>
          <p:nvPr userDrawn="1"/>
        </p:nvSpPr>
        <p:spPr>
          <a:xfrm>
            <a:off x="4181605" y="69813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653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43C4C2B9-F078-4461-BFFD-863F79C715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5C4793D9-378D-4226-B652-8CF471B1BD04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F7E610D8-1377-401B-9B4F-5E25BE85F072}"/>
              </a:ext>
            </a:extLst>
          </p:cNvPr>
          <p:cNvSpPr/>
          <p:nvPr userDrawn="1"/>
        </p:nvSpPr>
        <p:spPr>
          <a:xfrm>
            <a:off x="2565400" y="1003300"/>
            <a:ext cx="7061200" cy="4851400"/>
          </a:xfrm>
          <a:prstGeom prst="roundRect">
            <a:avLst>
              <a:gd name="adj" fmla="val 5410"/>
            </a:avLst>
          </a:prstGeom>
          <a:solidFill>
            <a:srgbClr val="FFBC38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sp>
        <p:nvSpPr>
          <p:cNvPr id="72" name="자유형: 도형 71">
            <a:extLst>
              <a:ext uri="{FF2B5EF4-FFF2-40B4-BE49-F238E27FC236}">
                <a16:creationId xmlns:a16="http://schemas.microsoft.com/office/drawing/2014/main" id="{6D661500-A06E-4308-A33D-B1896B4ED53C}"/>
              </a:ext>
            </a:extLst>
          </p:cNvPr>
          <p:cNvSpPr/>
          <p:nvPr userDrawn="1"/>
        </p:nvSpPr>
        <p:spPr>
          <a:xfrm>
            <a:off x="11823700" y="1003300"/>
            <a:ext cx="368300" cy="4851400"/>
          </a:xfrm>
          <a:custGeom>
            <a:avLst/>
            <a:gdLst>
              <a:gd name="connsiteX0" fmla="*/ 262461 w 368300"/>
              <a:gd name="connsiteY0" fmla="*/ 0 h 4851400"/>
              <a:gd name="connsiteX1" fmla="*/ 368300 w 368300"/>
              <a:gd name="connsiteY1" fmla="*/ 0 h 4851400"/>
              <a:gd name="connsiteX2" fmla="*/ 368300 w 368300"/>
              <a:gd name="connsiteY2" fmla="*/ 4851400 h 4851400"/>
              <a:gd name="connsiteX3" fmla="*/ 262461 w 368300"/>
              <a:gd name="connsiteY3" fmla="*/ 4851400 h 4851400"/>
              <a:gd name="connsiteX4" fmla="*/ 0 w 368300"/>
              <a:gd name="connsiteY4" fmla="*/ 4588939 h 4851400"/>
              <a:gd name="connsiteX5" fmla="*/ 0 w 368300"/>
              <a:gd name="connsiteY5" fmla="*/ 262461 h 4851400"/>
              <a:gd name="connsiteX6" fmla="*/ 262461 w 368300"/>
              <a:gd name="connsiteY6" fmla="*/ 0 h 485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4851400">
                <a:moveTo>
                  <a:pt x="262461" y="0"/>
                </a:moveTo>
                <a:lnTo>
                  <a:pt x="368300" y="0"/>
                </a:lnTo>
                <a:lnTo>
                  <a:pt x="368300" y="4851400"/>
                </a:lnTo>
                <a:lnTo>
                  <a:pt x="262461" y="4851400"/>
                </a:lnTo>
                <a:cubicBezTo>
                  <a:pt x="117508" y="4851400"/>
                  <a:pt x="0" y="4733892"/>
                  <a:pt x="0" y="4588939"/>
                </a:cubicBezTo>
                <a:lnTo>
                  <a:pt x="0" y="262461"/>
                </a:lnTo>
                <a:cubicBezTo>
                  <a:pt x="0" y="117508"/>
                  <a:pt x="117508" y="0"/>
                  <a:pt x="262461" y="0"/>
                </a:cubicBezTo>
                <a:close/>
              </a:path>
            </a:pathLst>
          </a:custGeom>
          <a:solidFill>
            <a:srgbClr val="FA420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sp>
        <p:nvSpPr>
          <p:cNvPr id="73" name="자유형: 도형 72">
            <a:extLst>
              <a:ext uri="{FF2B5EF4-FFF2-40B4-BE49-F238E27FC236}">
                <a16:creationId xmlns:a16="http://schemas.microsoft.com/office/drawing/2014/main" id="{2E9DCB53-0143-48FF-8CF4-B23D3C8B8E44}"/>
              </a:ext>
            </a:extLst>
          </p:cNvPr>
          <p:cNvSpPr/>
          <p:nvPr userDrawn="1"/>
        </p:nvSpPr>
        <p:spPr>
          <a:xfrm flipH="1">
            <a:off x="0" y="1003300"/>
            <a:ext cx="368300" cy="4851400"/>
          </a:xfrm>
          <a:custGeom>
            <a:avLst/>
            <a:gdLst>
              <a:gd name="connsiteX0" fmla="*/ 262461 w 368300"/>
              <a:gd name="connsiteY0" fmla="*/ 0 h 4851400"/>
              <a:gd name="connsiteX1" fmla="*/ 368300 w 368300"/>
              <a:gd name="connsiteY1" fmla="*/ 0 h 4851400"/>
              <a:gd name="connsiteX2" fmla="*/ 368300 w 368300"/>
              <a:gd name="connsiteY2" fmla="*/ 4851400 h 4851400"/>
              <a:gd name="connsiteX3" fmla="*/ 262461 w 368300"/>
              <a:gd name="connsiteY3" fmla="*/ 4851400 h 4851400"/>
              <a:gd name="connsiteX4" fmla="*/ 0 w 368300"/>
              <a:gd name="connsiteY4" fmla="*/ 4588939 h 4851400"/>
              <a:gd name="connsiteX5" fmla="*/ 0 w 368300"/>
              <a:gd name="connsiteY5" fmla="*/ 262461 h 4851400"/>
              <a:gd name="connsiteX6" fmla="*/ 262461 w 368300"/>
              <a:gd name="connsiteY6" fmla="*/ 0 h 485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4851400">
                <a:moveTo>
                  <a:pt x="262461" y="0"/>
                </a:moveTo>
                <a:lnTo>
                  <a:pt x="368300" y="0"/>
                </a:lnTo>
                <a:lnTo>
                  <a:pt x="368300" y="4851400"/>
                </a:lnTo>
                <a:lnTo>
                  <a:pt x="262461" y="4851400"/>
                </a:lnTo>
                <a:cubicBezTo>
                  <a:pt x="117508" y="4851400"/>
                  <a:pt x="0" y="4733892"/>
                  <a:pt x="0" y="4588939"/>
                </a:cubicBezTo>
                <a:lnTo>
                  <a:pt x="0" y="262461"/>
                </a:lnTo>
                <a:cubicBezTo>
                  <a:pt x="0" y="117508"/>
                  <a:pt x="117508" y="0"/>
                  <a:pt x="262461" y="0"/>
                </a:cubicBezTo>
                <a:close/>
              </a:path>
            </a:pathLst>
          </a:custGeom>
          <a:solidFill>
            <a:srgbClr val="FA420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74" name="그림 73">
            <a:extLst>
              <a:ext uri="{FF2B5EF4-FFF2-40B4-BE49-F238E27FC236}">
                <a16:creationId xmlns:a16="http://schemas.microsoft.com/office/drawing/2014/main" id="{82F01EF7-EA31-4491-9B8B-35878EC688E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03" y="5049139"/>
            <a:ext cx="2359398" cy="1611122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id="{AAE1CF61-8132-49EB-AF84-47DDDD3E87F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303">
            <a:off x="694548" y="427710"/>
            <a:ext cx="597475" cy="1236156"/>
          </a:xfrm>
          <a:prstGeom prst="rect">
            <a:avLst/>
          </a:prstGeom>
        </p:spPr>
      </p:pic>
      <p:pic>
        <p:nvPicPr>
          <p:cNvPr id="80" name="그림 79">
            <a:extLst>
              <a:ext uri="{FF2B5EF4-FFF2-40B4-BE49-F238E27FC236}">
                <a16:creationId xmlns:a16="http://schemas.microsoft.com/office/drawing/2014/main" id="{9F5F0DD1-BC35-4988-A914-1A2E34667FA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11" y="2018935"/>
            <a:ext cx="1756232" cy="1820979"/>
          </a:xfrm>
          <a:prstGeom prst="rect">
            <a:avLst/>
          </a:prstGeom>
        </p:spPr>
      </p:pic>
      <p:pic>
        <p:nvPicPr>
          <p:cNvPr id="84" name="그림 83">
            <a:extLst>
              <a:ext uri="{FF2B5EF4-FFF2-40B4-BE49-F238E27FC236}">
                <a16:creationId xmlns:a16="http://schemas.microsoft.com/office/drawing/2014/main" id="{B927FD5E-0D82-4903-A0F1-DC82CDB3322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432" y="82969"/>
            <a:ext cx="1699657" cy="190023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DCFF5A03-B69A-416F-9E70-7A9AD7603EB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97" y="345274"/>
            <a:ext cx="2303415" cy="8681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0DCED8E7-2150-45C3-ACDF-165610B9700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0200">
            <a:off x="9503935" y="4068078"/>
            <a:ext cx="605008" cy="2160743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E9535D18-10DD-4FA7-AB90-4A3683BD635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661" y="2241700"/>
            <a:ext cx="1558751" cy="192967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DBD2A9E-BF2F-47CE-A342-B4BCFD0B6B1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101" y="5196228"/>
            <a:ext cx="1659293" cy="131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07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43C4C2B9-F078-4461-BFFD-863F79C715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5C4793D9-378D-4226-B652-8CF471B1BD04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F7E610D8-1377-401B-9B4F-5E25BE85F072}"/>
              </a:ext>
            </a:extLst>
          </p:cNvPr>
          <p:cNvSpPr/>
          <p:nvPr userDrawn="1"/>
        </p:nvSpPr>
        <p:spPr>
          <a:xfrm>
            <a:off x="2802110" y="1470656"/>
            <a:ext cx="6587780" cy="3916688"/>
          </a:xfrm>
          <a:prstGeom prst="roundRect">
            <a:avLst>
              <a:gd name="adj" fmla="val 5410"/>
            </a:avLst>
          </a:prstGeom>
          <a:solidFill>
            <a:srgbClr val="D7A5D7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DDC2FB16-E717-42D8-9CF4-742D030DEDA6}"/>
              </a:ext>
            </a:extLst>
          </p:cNvPr>
          <p:cNvSpPr/>
          <p:nvPr userDrawn="1"/>
        </p:nvSpPr>
        <p:spPr>
          <a:xfrm>
            <a:off x="11909408" y="1470656"/>
            <a:ext cx="282592" cy="3916688"/>
          </a:xfrm>
          <a:custGeom>
            <a:avLst/>
            <a:gdLst>
              <a:gd name="connsiteX0" fmla="*/ 211893 w 282592"/>
              <a:gd name="connsiteY0" fmla="*/ 0 h 3916688"/>
              <a:gd name="connsiteX1" fmla="*/ 282592 w 282592"/>
              <a:gd name="connsiteY1" fmla="*/ 0 h 3916688"/>
              <a:gd name="connsiteX2" fmla="*/ 282592 w 282592"/>
              <a:gd name="connsiteY2" fmla="*/ 3916688 h 3916688"/>
              <a:gd name="connsiteX3" fmla="*/ 211893 w 282592"/>
              <a:gd name="connsiteY3" fmla="*/ 3916688 h 3916688"/>
              <a:gd name="connsiteX4" fmla="*/ 0 w 282592"/>
              <a:gd name="connsiteY4" fmla="*/ 3704795 h 3916688"/>
              <a:gd name="connsiteX5" fmla="*/ 0 w 282592"/>
              <a:gd name="connsiteY5" fmla="*/ 211893 h 3916688"/>
              <a:gd name="connsiteX6" fmla="*/ 211893 w 282592"/>
              <a:gd name="connsiteY6" fmla="*/ 0 h 391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592" h="3916688">
                <a:moveTo>
                  <a:pt x="211893" y="0"/>
                </a:moveTo>
                <a:lnTo>
                  <a:pt x="282592" y="0"/>
                </a:lnTo>
                <a:lnTo>
                  <a:pt x="282592" y="3916688"/>
                </a:lnTo>
                <a:lnTo>
                  <a:pt x="211893" y="3916688"/>
                </a:lnTo>
                <a:cubicBezTo>
                  <a:pt x="94868" y="3916688"/>
                  <a:pt x="0" y="3821820"/>
                  <a:pt x="0" y="3704795"/>
                </a:cubicBezTo>
                <a:lnTo>
                  <a:pt x="0" y="211893"/>
                </a:lnTo>
                <a:cubicBezTo>
                  <a:pt x="0" y="94868"/>
                  <a:pt x="94868" y="0"/>
                  <a:pt x="211893" y="0"/>
                </a:cubicBezTo>
                <a:close/>
              </a:path>
            </a:pathLst>
          </a:custGeom>
          <a:solidFill>
            <a:srgbClr val="7793F0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4DCD5F0A-ED2F-4C12-A32A-835BBDD369E0}"/>
              </a:ext>
            </a:extLst>
          </p:cNvPr>
          <p:cNvSpPr/>
          <p:nvPr userDrawn="1"/>
        </p:nvSpPr>
        <p:spPr>
          <a:xfrm flipH="1">
            <a:off x="0" y="1470656"/>
            <a:ext cx="282592" cy="3916688"/>
          </a:xfrm>
          <a:custGeom>
            <a:avLst/>
            <a:gdLst>
              <a:gd name="connsiteX0" fmla="*/ 211893 w 282592"/>
              <a:gd name="connsiteY0" fmla="*/ 0 h 3916688"/>
              <a:gd name="connsiteX1" fmla="*/ 282592 w 282592"/>
              <a:gd name="connsiteY1" fmla="*/ 0 h 3916688"/>
              <a:gd name="connsiteX2" fmla="*/ 282592 w 282592"/>
              <a:gd name="connsiteY2" fmla="*/ 3916688 h 3916688"/>
              <a:gd name="connsiteX3" fmla="*/ 211893 w 282592"/>
              <a:gd name="connsiteY3" fmla="*/ 3916688 h 3916688"/>
              <a:gd name="connsiteX4" fmla="*/ 0 w 282592"/>
              <a:gd name="connsiteY4" fmla="*/ 3704795 h 3916688"/>
              <a:gd name="connsiteX5" fmla="*/ 0 w 282592"/>
              <a:gd name="connsiteY5" fmla="*/ 211893 h 3916688"/>
              <a:gd name="connsiteX6" fmla="*/ 211893 w 282592"/>
              <a:gd name="connsiteY6" fmla="*/ 0 h 391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592" h="3916688">
                <a:moveTo>
                  <a:pt x="211893" y="0"/>
                </a:moveTo>
                <a:lnTo>
                  <a:pt x="282592" y="0"/>
                </a:lnTo>
                <a:lnTo>
                  <a:pt x="282592" y="3916688"/>
                </a:lnTo>
                <a:lnTo>
                  <a:pt x="211893" y="3916688"/>
                </a:lnTo>
                <a:cubicBezTo>
                  <a:pt x="94868" y="3916688"/>
                  <a:pt x="0" y="3821820"/>
                  <a:pt x="0" y="3704795"/>
                </a:cubicBezTo>
                <a:lnTo>
                  <a:pt x="0" y="211893"/>
                </a:lnTo>
                <a:cubicBezTo>
                  <a:pt x="0" y="94868"/>
                  <a:pt x="94868" y="0"/>
                  <a:pt x="211893" y="0"/>
                </a:cubicBezTo>
                <a:close/>
              </a:path>
            </a:pathLst>
          </a:custGeom>
          <a:solidFill>
            <a:srgbClr val="7793F0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3ADD9313-248E-432A-84F3-513ED298298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7175">
            <a:off x="10475070" y="2895036"/>
            <a:ext cx="1157330" cy="2394475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7BF88B6D-E381-4AD3-8F27-D25056783A0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177" y="4998163"/>
            <a:ext cx="1388229" cy="1388229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5FBB6EA3-0425-4A83-ACF5-0FAF11140C0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1815">
            <a:off x="9154829" y="470776"/>
            <a:ext cx="821135" cy="141846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CDBBE8CE-A7B0-4D09-A256-229A5F85C1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737" y="623520"/>
            <a:ext cx="2568405" cy="96796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D56D8E6-FBB1-4ACA-B6EB-A25530A53D5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3021">
            <a:off x="2415768" y="1573937"/>
            <a:ext cx="326068" cy="116453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7C6ED80-EE13-433A-A24F-293C96AD6DE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53" y="3001844"/>
            <a:ext cx="935724" cy="1158392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240D9AD9-2B67-4850-A120-E1E29F1B7CE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5" y="240916"/>
            <a:ext cx="1808014" cy="1373722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012AB28D-9007-4C28-9F9E-C614CBB1E80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245" y="5431230"/>
            <a:ext cx="1477642" cy="117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92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A56421AB-5507-4488-812B-02EC3CB5553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" y="89334"/>
            <a:ext cx="1262743" cy="1262743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4914DD7A-052E-43BD-B60E-7A4B0C7CC51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483" y="5380437"/>
            <a:ext cx="1388229" cy="13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10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bg>
      <p:bgPr>
        <a:solidFill>
          <a:srgbClr val="6BC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D8B2ED1-30C3-4DE2-9502-AC4B6433454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" y="5210210"/>
            <a:ext cx="1502311" cy="155769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F33CC92-38B8-4DA8-8630-E438F9A5BA3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180">
            <a:off x="10803879" y="50688"/>
            <a:ext cx="1100026" cy="19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21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bg>
      <p:bgPr>
        <a:solidFill>
          <a:srgbClr val="FFB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rgbClr val="FFF5A9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55958B4-8A2D-43F4-824C-CB58C5F56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38"/>
          <a:stretch/>
        </p:blipFill>
        <p:spPr>
          <a:xfrm>
            <a:off x="10112561" y="154468"/>
            <a:ext cx="2079440" cy="96796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0A7A2D4C-366C-4265-B211-7166E369F2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5"/>
          <a:stretch/>
        </p:blipFill>
        <p:spPr>
          <a:xfrm>
            <a:off x="0" y="0"/>
            <a:ext cx="1357162" cy="119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87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2A2E0AD-163C-4A4E-80BC-21114F0D606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7365">
            <a:off x="269400" y="0"/>
            <a:ext cx="918448" cy="190023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8BD60948-590C-41F1-866A-89604E0C13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3"/>
          <a:stretch/>
        </p:blipFill>
        <p:spPr>
          <a:xfrm>
            <a:off x="10532707" y="5605371"/>
            <a:ext cx="1659293" cy="125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76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bg>
      <p:bgPr>
        <a:solidFill>
          <a:srgbClr val="779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4038296-BDAD-476A-BC40-E0D263FA7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0" y="5362575"/>
            <a:ext cx="386378" cy="137992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25722E1-0B32-473F-812E-B45DF21847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650" y="115503"/>
            <a:ext cx="895350" cy="110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57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bg>
      <p:bgPr>
        <a:solidFill>
          <a:srgbClr val="D7A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7CFFF18-24C4-42E3-BA2C-E80E6A3C3E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4" y="5641048"/>
            <a:ext cx="1654629" cy="112986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5CB5047-B9E7-4D60-92F9-E6DD47EE360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627" y="164641"/>
            <a:ext cx="1146629" cy="128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39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A56421AB-5507-4488-812B-02EC3CB5553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5635790"/>
            <a:ext cx="1117600" cy="11176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9AC691D-25AE-4D03-8DF2-70E9CC8C117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6600">
            <a:off x="10866115" y="5025473"/>
            <a:ext cx="1100026" cy="19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41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bg>
      <p:bgPr>
        <a:solidFill>
          <a:srgbClr val="6BC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D8B2ED1-30C3-4DE2-9502-AC4B6433454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72573"/>
            <a:ext cx="1315832" cy="13643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8D0016C-3B9F-4CBB-958F-62744A19DA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164" y="5631543"/>
            <a:ext cx="1081314" cy="108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59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rgbClr val="42A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rgbClr val="DBEEF9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C5F6DD5-822F-4675-A7B2-BD183904B3E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995">
            <a:off x="10848120" y="4857236"/>
            <a:ext cx="918448" cy="190023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DCC1E7B-5DDA-48E0-B2DC-49B141F7B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/>
          <a:stretch/>
        </p:blipFill>
        <p:spPr>
          <a:xfrm>
            <a:off x="0" y="58830"/>
            <a:ext cx="1530417" cy="122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40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8424A7D1-FF18-45F6-B378-97CF595A3AF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808" y="163067"/>
            <a:ext cx="2782792" cy="190023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439C5B6-38E7-4D09-9F1F-763D0A1CF1D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0464">
            <a:off x="299364" y="5166299"/>
            <a:ext cx="472988" cy="168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32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rgbClr val="779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1902F5B-DDAB-4E62-BAF6-30F4E026544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051"/>
            <a:ext cx="2002055" cy="75452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3C4DF744-08AD-4B29-9DBF-E8DE9E15998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82" y="5512182"/>
            <a:ext cx="1659293" cy="131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9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bg>
      <p:bgPr>
        <a:solidFill>
          <a:srgbClr val="D7A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5CB5047-B9E7-4D60-92F9-E6DD47EE360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0" y="270000"/>
            <a:ext cx="1096572" cy="122598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EEA4EE7-178B-4E06-9493-844DED2C410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049" y="5331695"/>
            <a:ext cx="1121582" cy="13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56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21ABE8A-AD35-48A1-BF19-5F2DFF1D230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3" y="5355771"/>
            <a:ext cx="2092547" cy="142890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95555CA-4696-4DEB-8449-CC256643C03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863" y="112322"/>
            <a:ext cx="2568405" cy="967968"/>
          </a:xfrm>
          <a:prstGeom prst="rect">
            <a:avLst/>
          </a:prstGeom>
        </p:spPr>
      </p:pic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C976444F-FCEE-4578-B0BC-EA9C4145096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35691" y="834268"/>
            <a:ext cx="3892442" cy="5189462"/>
          </a:xfrm>
          <a:prstGeom prst="roundRect">
            <a:avLst>
              <a:gd name="adj" fmla="val 697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3700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rgbClr val="6BC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D8B2ED1-30C3-4DE2-9502-AC4B6433454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" y="5210210"/>
            <a:ext cx="1502311" cy="155769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F33CC92-38B8-4DA8-8630-E438F9A5BA3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180">
            <a:off x="10803879" y="50688"/>
            <a:ext cx="1100026" cy="1900237"/>
          </a:xfrm>
          <a:prstGeom prst="rect">
            <a:avLst/>
          </a:prstGeom>
        </p:spPr>
      </p:pic>
      <p:sp>
        <p:nvSpPr>
          <p:cNvPr id="9" name="그림 개체 틀 17">
            <a:extLst>
              <a:ext uri="{FF2B5EF4-FFF2-40B4-BE49-F238E27FC236}">
                <a16:creationId xmlns:a16="http://schemas.microsoft.com/office/drawing/2014/main" id="{EF85E3C8-F99B-412B-900F-D5B94C96A43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757024" y="1714515"/>
            <a:ext cx="3428973" cy="342897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1722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bg>
      <p:bgPr>
        <a:solidFill>
          <a:srgbClr val="FFB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rgbClr val="FFF5A9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7943BE0F-0A1B-4499-9338-6BA8615F3D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8136" y="1673692"/>
            <a:ext cx="4857162" cy="224712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id="{BDCD3E13-7BE9-4638-97AB-190011A7D4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6699" y="1673692"/>
            <a:ext cx="4857162" cy="224712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4A62A9B-C721-4BA3-AE4B-3CF6154224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40"/>
          <a:stretch/>
        </p:blipFill>
        <p:spPr>
          <a:xfrm>
            <a:off x="10035559" y="144316"/>
            <a:ext cx="2156441" cy="96796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42428856-31B1-459F-9853-DD3A04F9BD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/>
          <a:stretch/>
        </p:blipFill>
        <p:spPr>
          <a:xfrm>
            <a:off x="0" y="58831"/>
            <a:ext cx="1394034" cy="113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12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43055C12-641A-4345-9E34-DB42A4EA2F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4364" y="830344"/>
            <a:ext cx="3372756" cy="5197312"/>
          </a:xfrm>
          <a:prstGeom prst="roundRect">
            <a:avLst>
              <a:gd name="adj" fmla="val 418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6337FFE8-1FCA-477B-8582-4E62C4D0224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393" y="-7368"/>
            <a:ext cx="1100026" cy="19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38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bg>
      <p:bgPr>
        <a:solidFill>
          <a:srgbClr val="779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5F24C5DF-CAB5-47B0-8153-3CA7F507F1A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22607" y="2104573"/>
            <a:ext cx="2075044" cy="207504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4">
            <a:extLst>
              <a:ext uri="{FF2B5EF4-FFF2-40B4-BE49-F238E27FC236}">
                <a16:creationId xmlns:a16="http://schemas.microsoft.com/office/drawing/2014/main" id="{00722EAA-99B7-4A66-B204-369E9BA1183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58478" y="2104573"/>
            <a:ext cx="2075044" cy="207504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id="{468836FE-9319-4E26-94CF-A20F36362C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94349" y="2104573"/>
            <a:ext cx="2075044" cy="207504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60E6FBE4-188C-48A2-85B8-5814AF72BEB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13563">
            <a:off x="683341" y="5396555"/>
            <a:ext cx="505434" cy="180512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C745DA1-B016-4C5F-B5A4-79B8CDAB28A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508" y="160744"/>
            <a:ext cx="1137492" cy="140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02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bg>
      <p:bgPr>
        <a:solidFill>
          <a:srgbClr val="D7A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7CFFF18-24C4-42E3-BA2C-E80E6A3C3E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4" y="5641048"/>
            <a:ext cx="1654629" cy="112986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5CB5047-B9E7-4D60-92F9-E6DD47EE360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627" y="164641"/>
            <a:ext cx="1146629" cy="1281946"/>
          </a:xfrm>
          <a:prstGeom prst="rect">
            <a:avLst/>
          </a:prstGeom>
        </p:spPr>
      </p:pic>
      <p:sp>
        <p:nvSpPr>
          <p:cNvPr id="9" name="그림 개체 틀 11">
            <a:extLst>
              <a:ext uri="{FF2B5EF4-FFF2-40B4-BE49-F238E27FC236}">
                <a16:creationId xmlns:a16="http://schemas.microsoft.com/office/drawing/2014/main" id="{C115E5BD-4BE1-4B2A-BB2B-C8FCFFDF33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12298" y="1013424"/>
            <a:ext cx="2230404" cy="4839324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0451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A56421AB-5507-4488-812B-02EC3CB5553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5635790"/>
            <a:ext cx="1117600" cy="11176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9AC691D-25AE-4D03-8DF2-70E9CC8C117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6600">
            <a:off x="10866115" y="5025473"/>
            <a:ext cx="1100026" cy="1900237"/>
          </a:xfrm>
          <a:prstGeom prst="rect">
            <a:avLst/>
          </a:prstGeom>
        </p:spPr>
      </p:pic>
      <p:sp>
        <p:nvSpPr>
          <p:cNvPr id="9" name="그림 개체 틀 5">
            <a:extLst>
              <a:ext uri="{FF2B5EF4-FFF2-40B4-BE49-F238E27FC236}">
                <a16:creationId xmlns:a16="http://schemas.microsoft.com/office/drawing/2014/main" id="{395A803E-A331-4612-B67F-8E10A71852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7544" y="986200"/>
            <a:ext cx="3649776" cy="4868128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4627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PTMON slide">
    <p:bg>
      <p:bgPr>
        <a:solidFill>
          <a:srgbClr val="6BC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D8B2ED1-30C3-4DE2-9502-AC4B6433454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72573"/>
            <a:ext cx="1315832" cy="13643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8D0016C-3B9F-4CBB-958F-62744A19DA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164" y="5631543"/>
            <a:ext cx="1081314" cy="1081314"/>
          </a:xfrm>
          <a:prstGeom prst="rect">
            <a:avLst/>
          </a:prstGeom>
        </p:spPr>
      </p:pic>
      <p:sp>
        <p:nvSpPr>
          <p:cNvPr id="8" name="그림 개체 틀 8">
            <a:extLst>
              <a:ext uri="{FF2B5EF4-FFF2-40B4-BE49-F238E27FC236}">
                <a16:creationId xmlns:a16="http://schemas.microsoft.com/office/drawing/2014/main" id="{CFD5F847-5DE9-485D-881C-0D971423EF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40532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1686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187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4F46929A-99F6-4803-AADD-E248E3A523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42FE5389-A5FB-41B9-8CD0-650849B461C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943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43C4C2B9-F078-4461-BFFD-863F79C715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5C4793D9-378D-4226-B652-8CF471B1BD04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F7E610D8-1377-401B-9B4F-5E25BE85F072}"/>
              </a:ext>
            </a:extLst>
          </p:cNvPr>
          <p:cNvSpPr/>
          <p:nvPr userDrawn="1"/>
        </p:nvSpPr>
        <p:spPr>
          <a:xfrm>
            <a:off x="2565400" y="1003300"/>
            <a:ext cx="7061200" cy="4851400"/>
          </a:xfrm>
          <a:prstGeom prst="roundRect">
            <a:avLst>
              <a:gd name="adj" fmla="val 5410"/>
            </a:avLst>
          </a:prstGeom>
          <a:solidFill>
            <a:srgbClr val="FFBC38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sp>
        <p:nvSpPr>
          <p:cNvPr id="72" name="자유형: 도형 71">
            <a:extLst>
              <a:ext uri="{FF2B5EF4-FFF2-40B4-BE49-F238E27FC236}">
                <a16:creationId xmlns:a16="http://schemas.microsoft.com/office/drawing/2014/main" id="{6D661500-A06E-4308-A33D-B1896B4ED53C}"/>
              </a:ext>
            </a:extLst>
          </p:cNvPr>
          <p:cNvSpPr/>
          <p:nvPr userDrawn="1"/>
        </p:nvSpPr>
        <p:spPr>
          <a:xfrm>
            <a:off x="11823700" y="1003300"/>
            <a:ext cx="368300" cy="4851400"/>
          </a:xfrm>
          <a:custGeom>
            <a:avLst/>
            <a:gdLst>
              <a:gd name="connsiteX0" fmla="*/ 262461 w 368300"/>
              <a:gd name="connsiteY0" fmla="*/ 0 h 4851400"/>
              <a:gd name="connsiteX1" fmla="*/ 368300 w 368300"/>
              <a:gd name="connsiteY1" fmla="*/ 0 h 4851400"/>
              <a:gd name="connsiteX2" fmla="*/ 368300 w 368300"/>
              <a:gd name="connsiteY2" fmla="*/ 4851400 h 4851400"/>
              <a:gd name="connsiteX3" fmla="*/ 262461 w 368300"/>
              <a:gd name="connsiteY3" fmla="*/ 4851400 h 4851400"/>
              <a:gd name="connsiteX4" fmla="*/ 0 w 368300"/>
              <a:gd name="connsiteY4" fmla="*/ 4588939 h 4851400"/>
              <a:gd name="connsiteX5" fmla="*/ 0 w 368300"/>
              <a:gd name="connsiteY5" fmla="*/ 262461 h 4851400"/>
              <a:gd name="connsiteX6" fmla="*/ 262461 w 368300"/>
              <a:gd name="connsiteY6" fmla="*/ 0 h 485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4851400">
                <a:moveTo>
                  <a:pt x="262461" y="0"/>
                </a:moveTo>
                <a:lnTo>
                  <a:pt x="368300" y="0"/>
                </a:lnTo>
                <a:lnTo>
                  <a:pt x="368300" y="4851400"/>
                </a:lnTo>
                <a:lnTo>
                  <a:pt x="262461" y="4851400"/>
                </a:lnTo>
                <a:cubicBezTo>
                  <a:pt x="117508" y="4851400"/>
                  <a:pt x="0" y="4733892"/>
                  <a:pt x="0" y="4588939"/>
                </a:cubicBezTo>
                <a:lnTo>
                  <a:pt x="0" y="262461"/>
                </a:lnTo>
                <a:cubicBezTo>
                  <a:pt x="0" y="117508"/>
                  <a:pt x="117508" y="0"/>
                  <a:pt x="262461" y="0"/>
                </a:cubicBezTo>
                <a:close/>
              </a:path>
            </a:pathLst>
          </a:custGeom>
          <a:solidFill>
            <a:srgbClr val="FA420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sp>
        <p:nvSpPr>
          <p:cNvPr id="73" name="자유형: 도형 72">
            <a:extLst>
              <a:ext uri="{FF2B5EF4-FFF2-40B4-BE49-F238E27FC236}">
                <a16:creationId xmlns:a16="http://schemas.microsoft.com/office/drawing/2014/main" id="{2E9DCB53-0143-48FF-8CF4-B23D3C8B8E44}"/>
              </a:ext>
            </a:extLst>
          </p:cNvPr>
          <p:cNvSpPr/>
          <p:nvPr userDrawn="1"/>
        </p:nvSpPr>
        <p:spPr>
          <a:xfrm flipH="1">
            <a:off x="0" y="1003300"/>
            <a:ext cx="368300" cy="4851400"/>
          </a:xfrm>
          <a:custGeom>
            <a:avLst/>
            <a:gdLst>
              <a:gd name="connsiteX0" fmla="*/ 262461 w 368300"/>
              <a:gd name="connsiteY0" fmla="*/ 0 h 4851400"/>
              <a:gd name="connsiteX1" fmla="*/ 368300 w 368300"/>
              <a:gd name="connsiteY1" fmla="*/ 0 h 4851400"/>
              <a:gd name="connsiteX2" fmla="*/ 368300 w 368300"/>
              <a:gd name="connsiteY2" fmla="*/ 4851400 h 4851400"/>
              <a:gd name="connsiteX3" fmla="*/ 262461 w 368300"/>
              <a:gd name="connsiteY3" fmla="*/ 4851400 h 4851400"/>
              <a:gd name="connsiteX4" fmla="*/ 0 w 368300"/>
              <a:gd name="connsiteY4" fmla="*/ 4588939 h 4851400"/>
              <a:gd name="connsiteX5" fmla="*/ 0 w 368300"/>
              <a:gd name="connsiteY5" fmla="*/ 262461 h 4851400"/>
              <a:gd name="connsiteX6" fmla="*/ 262461 w 368300"/>
              <a:gd name="connsiteY6" fmla="*/ 0 h 485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4851400">
                <a:moveTo>
                  <a:pt x="262461" y="0"/>
                </a:moveTo>
                <a:lnTo>
                  <a:pt x="368300" y="0"/>
                </a:lnTo>
                <a:lnTo>
                  <a:pt x="368300" y="4851400"/>
                </a:lnTo>
                <a:lnTo>
                  <a:pt x="262461" y="4851400"/>
                </a:lnTo>
                <a:cubicBezTo>
                  <a:pt x="117508" y="4851400"/>
                  <a:pt x="0" y="4733892"/>
                  <a:pt x="0" y="4588939"/>
                </a:cubicBezTo>
                <a:lnTo>
                  <a:pt x="0" y="262461"/>
                </a:lnTo>
                <a:cubicBezTo>
                  <a:pt x="0" y="117508"/>
                  <a:pt x="117508" y="0"/>
                  <a:pt x="262461" y="0"/>
                </a:cubicBezTo>
                <a:close/>
              </a:path>
            </a:pathLst>
          </a:custGeom>
          <a:solidFill>
            <a:srgbClr val="FA420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74" name="그림 73">
            <a:extLst>
              <a:ext uri="{FF2B5EF4-FFF2-40B4-BE49-F238E27FC236}">
                <a16:creationId xmlns:a16="http://schemas.microsoft.com/office/drawing/2014/main" id="{82F01EF7-EA31-4491-9B8B-35878EC688E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03" y="5049139"/>
            <a:ext cx="2359398" cy="1611122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id="{AAE1CF61-8132-49EB-AF84-47DDDD3E87F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303">
            <a:off x="694548" y="427710"/>
            <a:ext cx="597475" cy="1236156"/>
          </a:xfrm>
          <a:prstGeom prst="rect">
            <a:avLst/>
          </a:prstGeom>
        </p:spPr>
      </p:pic>
      <p:pic>
        <p:nvPicPr>
          <p:cNvPr id="80" name="그림 79">
            <a:extLst>
              <a:ext uri="{FF2B5EF4-FFF2-40B4-BE49-F238E27FC236}">
                <a16:creationId xmlns:a16="http://schemas.microsoft.com/office/drawing/2014/main" id="{9F5F0DD1-BC35-4988-A914-1A2E34667FA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11" y="2018935"/>
            <a:ext cx="1756232" cy="1820979"/>
          </a:xfrm>
          <a:prstGeom prst="rect">
            <a:avLst/>
          </a:prstGeom>
        </p:spPr>
      </p:pic>
      <p:pic>
        <p:nvPicPr>
          <p:cNvPr id="84" name="그림 83">
            <a:extLst>
              <a:ext uri="{FF2B5EF4-FFF2-40B4-BE49-F238E27FC236}">
                <a16:creationId xmlns:a16="http://schemas.microsoft.com/office/drawing/2014/main" id="{B927FD5E-0D82-4903-A0F1-DC82CDB3322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432" y="82969"/>
            <a:ext cx="1699657" cy="190023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DCFF5A03-B69A-416F-9E70-7A9AD7603EB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97" y="345274"/>
            <a:ext cx="2303415" cy="8681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0DCED8E7-2150-45C3-ACDF-165610B9700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0200">
            <a:off x="9503935" y="4068078"/>
            <a:ext cx="605008" cy="2160743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E9535D18-10DD-4FA7-AB90-4A3683BD635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661" y="2241700"/>
            <a:ext cx="1558751" cy="192967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DBD2A9E-BF2F-47CE-A342-B4BCFD0B6B1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101" y="5196228"/>
            <a:ext cx="1659293" cy="131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74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43C4C2B9-F078-4461-BFFD-863F79C715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5C4793D9-378D-4226-B652-8CF471B1BD04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F7E610D8-1377-401B-9B4F-5E25BE85F072}"/>
              </a:ext>
            </a:extLst>
          </p:cNvPr>
          <p:cNvSpPr/>
          <p:nvPr userDrawn="1"/>
        </p:nvSpPr>
        <p:spPr>
          <a:xfrm>
            <a:off x="2802110" y="1470656"/>
            <a:ext cx="6587780" cy="3916688"/>
          </a:xfrm>
          <a:prstGeom prst="roundRect">
            <a:avLst>
              <a:gd name="adj" fmla="val 5410"/>
            </a:avLst>
          </a:prstGeom>
          <a:solidFill>
            <a:srgbClr val="D7A5D7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DDC2FB16-E717-42D8-9CF4-742D030DEDA6}"/>
              </a:ext>
            </a:extLst>
          </p:cNvPr>
          <p:cNvSpPr/>
          <p:nvPr userDrawn="1"/>
        </p:nvSpPr>
        <p:spPr>
          <a:xfrm>
            <a:off x="11909408" y="1470656"/>
            <a:ext cx="282592" cy="3916688"/>
          </a:xfrm>
          <a:custGeom>
            <a:avLst/>
            <a:gdLst>
              <a:gd name="connsiteX0" fmla="*/ 211893 w 282592"/>
              <a:gd name="connsiteY0" fmla="*/ 0 h 3916688"/>
              <a:gd name="connsiteX1" fmla="*/ 282592 w 282592"/>
              <a:gd name="connsiteY1" fmla="*/ 0 h 3916688"/>
              <a:gd name="connsiteX2" fmla="*/ 282592 w 282592"/>
              <a:gd name="connsiteY2" fmla="*/ 3916688 h 3916688"/>
              <a:gd name="connsiteX3" fmla="*/ 211893 w 282592"/>
              <a:gd name="connsiteY3" fmla="*/ 3916688 h 3916688"/>
              <a:gd name="connsiteX4" fmla="*/ 0 w 282592"/>
              <a:gd name="connsiteY4" fmla="*/ 3704795 h 3916688"/>
              <a:gd name="connsiteX5" fmla="*/ 0 w 282592"/>
              <a:gd name="connsiteY5" fmla="*/ 211893 h 3916688"/>
              <a:gd name="connsiteX6" fmla="*/ 211893 w 282592"/>
              <a:gd name="connsiteY6" fmla="*/ 0 h 391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592" h="3916688">
                <a:moveTo>
                  <a:pt x="211893" y="0"/>
                </a:moveTo>
                <a:lnTo>
                  <a:pt x="282592" y="0"/>
                </a:lnTo>
                <a:lnTo>
                  <a:pt x="282592" y="3916688"/>
                </a:lnTo>
                <a:lnTo>
                  <a:pt x="211893" y="3916688"/>
                </a:lnTo>
                <a:cubicBezTo>
                  <a:pt x="94868" y="3916688"/>
                  <a:pt x="0" y="3821820"/>
                  <a:pt x="0" y="3704795"/>
                </a:cubicBezTo>
                <a:lnTo>
                  <a:pt x="0" y="211893"/>
                </a:lnTo>
                <a:cubicBezTo>
                  <a:pt x="0" y="94868"/>
                  <a:pt x="94868" y="0"/>
                  <a:pt x="211893" y="0"/>
                </a:cubicBezTo>
                <a:close/>
              </a:path>
            </a:pathLst>
          </a:custGeom>
          <a:solidFill>
            <a:srgbClr val="7793F0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4DCD5F0A-ED2F-4C12-A32A-835BBDD369E0}"/>
              </a:ext>
            </a:extLst>
          </p:cNvPr>
          <p:cNvSpPr/>
          <p:nvPr userDrawn="1"/>
        </p:nvSpPr>
        <p:spPr>
          <a:xfrm flipH="1">
            <a:off x="0" y="1470656"/>
            <a:ext cx="282592" cy="3916688"/>
          </a:xfrm>
          <a:custGeom>
            <a:avLst/>
            <a:gdLst>
              <a:gd name="connsiteX0" fmla="*/ 211893 w 282592"/>
              <a:gd name="connsiteY0" fmla="*/ 0 h 3916688"/>
              <a:gd name="connsiteX1" fmla="*/ 282592 w 282592"/>
              <a:gd name="connsiteY1" fmla="*/ 0 h 3916688"/>
              <a:gd name="connsiteX2" fmla="*/ 282592 w 282592"/>
              <a:gd name="connsiteY2" fmla="*/ 3916688 h 3916688"/>
              <a:gd name="connsiteX3" fmla="*/ 211893 w 282592"/>
              <a:gd name="connsiteY3" fmla="*/ 3916688 h 3916688"/>
              <a:gd name="connsiteX4" fmla="*/ 0 w 282592"/>
              <a:gd name="connsiteY4" fmla="*/ 3704795 h 3916688"/>
              <a:gd name="connsiteX5" fmla="*/ 0 w 282592"/>
              <a:gd name="connsiteY5" fmla="*/ 211893 h 3916688"/>
              <a:gd name="connsiteX6" fmla="*/ 211893 w 282592"/>
              <a:gd name="connsiteY6" fmla="*/ 0 h 391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592" h="3916688">
                <a:moveTo>
                  <a:pt x="211893" y="0"/>
                </a:moveTo>
                <a:lnTo>
                  <a:pt x="282592" y="0"/>
                </a:lnTo>
                <a:lnTo>
                  <a:pt x="282592" y="3916688"/>
                </a:lnTo>
                <a:lnTo>
                  <a:pt x="211893" y="3916688"/>
                </a:lnTo>
                <a:cubicBezTo>
                  <a:pt x="94868" y="3916688"/>
                  <a:pt x="0" y="3821820"/>
                  <a:pt x="0" y="3704795"/>
                </a:cubicBezTo>
                <a:lnTo>
                  <a:pt x="0" y="211893"/>
                </a:lnTo>
                <a:cubicBezTo>
                  <a:pt x="0" y="94868"/>
                  <a:pt x="94868" y="0"/>
                  <a:pt x="211893" y="0"/>
                </a:cubicBezTo>
                <a:close/>
              </a:path>
            </a:pathLst>
          </a:custGeom>
          <a:solidFill>
            <a:srgbClr val="7793F0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3ADD9313-248E-432A-84F3-513ED298298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7175">
            <a:off x="10475070" y="2895036"/>
            <a:ext cx="1157330" cy="2394475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7BF88B6D-E381-4AD3-8F27-D25056783A0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177" y="4998163"/>
            <a:ext cx="1388229" cy="1388229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5FBB6EA3-0425-4A83-ACF5-0FAF11140C0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1815">
            <a:off x="9154829" y="470776"/>
            <a:ext cx="821135" cy="141846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CDBBE8CE-A7B0-4D09-A256-229A5F85C1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737" y="623520"/>
            <a:ext cx="2568405" cy="96796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D56D8E6-FBB1-4ACA-B6EB-A25530A53D5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3021">
            <a:off x="2415768" y="1573937"/>
            <a:ext cx="326068" cy="116453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7C6ED80-EE13-433A-A24F-293C96AD6DE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53" y="3001844"/>
            <a:ext cx="935724" cy="1158392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240D9AD9-2B67-4850-A120-E1E29F1B7CE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5" y="240916"/>
            <a:ext cx="1808014" cy="1373722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012AB28D-9007-4C28-9F9E-C614CBB1E80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245" y="5431230"/>
            <a:ext cx="1477642" cy="117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7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A56421AB-5507-4488-812B-02EC3CB5553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" y="89334"/>
            <a:ext cx="1262743" cy="1262743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4914DD7A-052E-43BD-B60E-7A4B0C7CC51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483" y="5380437"/>
            <a:ext cx="1388229" cy="13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16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bg>
      <p:bgPr>
        <a:solidFill>
          <a:srgbClr val="6BC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D8B2ED1-30C3-4DE2-9502-AC4B6433454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" y="5210210"/>
            <a:ext cx="1502311" cy="155769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F33CC92-38B8-4DA8-8630-E438F9A5BA3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180">
            <a:off x="10803879" y="50688"/>
            <a:ext cx="1100026" cy="19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12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bg>
      <p:bgPr>
        <a:solidFill>
          <a:srgbClr val="FFB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rgbClr val="FFF5A9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55958B4-8A2D-43F4-824C-CB58C5F56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38"/>
          <a:stretch/>
        </p:blipFill>
        <p:spPr>
          <a:xfrm>
            <a:off x="10112561" y="154468"/>
            <a:ext cx="2079440" cy="96796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0A7A2D4C-366C-4265-B211-7166E369F2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5"/>
          <a:stretch/>
        </p:blipFill>
        <p:spPr>
          <a:xfrm>
            <a:off x="0" y="0"/>
            <a:ext cx="1357162" cy="119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70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2A2E0AD-163C-4A4E-80BC-21114F0D606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7365">
            <a:off x="269400" y="0"/>
            <a:ext cx="918448" cy="190023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8BD60948-590C-41F1-866A-89604E0C13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3"/>
          <a:stretch/>
        </p:blipFill>
        <p:spPr>
          <a:xfrm>
            <a:off x="10532707" y="5605371"/>
            <a:ext cx="1659293" cy="125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47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bg>
      <p:bgPr>
        <a:solidFill>
          <a:srgbClr val="779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4038296-BDAD-476A-BC40-E0D263FA78A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0" y="4581754"/>
            <a:ext cx="605008" cy="216074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25722E1-0B32-473F-812E-B45DF218473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442" y="115503"/>
            <a:ext cx="1272558" cy="157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7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bg>
      <p:bgPr>
        <a:solidFill>
          <a:srgbClr val="D7A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7CFFF18-24C4-42E3-BA2C-E80E6A3C3E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" y="6029325"/>
            <a:ext cx="1086017" cy="74159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5CB5047-B9E7-4D60-92F9-E6DD47EE36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950" y="164642"/>
            <a:ext cx="671306" cy="75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45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A56421AB-5507-4488-812B-02EC3CB5553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5635790"/>
            <a:ext cx="1117600" cy="11176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9AC691D-25AE-4D03-8DF2-70E9CC8C117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6600">
            <a:off x="10866115" y="5025473"/>
            <a:ext cx="1100026" cy="19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1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bg>
      <p:bgPr>
        <a:solidFill>
          <a:srgbClr val="6BC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D8B2ED1-30C3-4DE2-9502-AC4B6433454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72573"/>
            <a:ext cx="1315832" cy="13643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8D0016C-3B9F-4CBB-958F-62744A19DA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164" y="5631543"/>
            <a:ext cx="1081314" cy="108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53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rgbClr val="42A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rgbClr val="DBEEF9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C5F6DD5-822F-4675-A7B2-BD183904B3E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995">
            <a:off x="10848120" y="4857236"/>
            <a:ext cx="918448" cy="190023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DCC1E7B-5DDA-48E0-B2DC-49B141F7B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/>
          <a:stretch/>
        </p:blipFill>
        <p:spPr>
          <a:xfrm>
            <a:off x="0" y="58830"/>
            <a:ext cx="1530417" cy="122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09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8424A7D1-FF18-45F6-B378-97CF595A3AF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808" y="163067"/>
            <a:ext cx="2782792" cy="190023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439C5B6-38E7-4D09-9F1F-763D0A1CF1D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0464">
            <a:off x="299364" y="5166299"/>
            <a:ext cx="472988" cy="168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30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rgbClr val="779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1902F5B-DDAB-4E62-BAF6-30F4E026544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051"/>
            <a:ext cx="2002055" cy="75452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3C4DF744-08AD-4B29-9DBF-E8DE9E15998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82" y="5512182"/>
            <a:ext cx="1659293" cy="131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8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bg>
      <p:bgPr>
        <a:solidFill>
          <a:srgbClr val="D7A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5CB5047-B9E7-4D60-92F9-E6DD47EE360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0" y="270000"/>
            <a:ext cx="1096572" cy="122598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EEA4EE7-178B-4E06-9493-844DED2C410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049" y="5331695"/>
            <a:ext cx="1121582" cy="13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8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21ABE8A-AD35-48A1-BF19-5F2DFF1D230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3" y="5355771"/>
            <a:ext cx="2092547" cy="142890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95555CA-4696-4DEB-8449-CC256643C03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863" y="112322"/>
            <a:ext cx="2568405" cy="967968"/>
          </a:xfrm>
          <a:prstGeom prst="rect">
            <a:avLst/>
          </a:prstGeom>
        </p:spPr>
      </p:pic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C976444F-FCEE-4578-B0BC-EA9C4145096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35691" y="834268"/>
            <a:ext cx="3892442" cy="5189462"/>
          </a:xfrm>
          <a:prstGeom prst="roundRect">
            <a:avLst>
              <a:gd name="adj" fmla="val 697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5732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rgbClr val="6BC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D8B2ED1-30C3-4DE2-9502-AC4B6433454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" y="5210210"/>
            <a:ext cx="1502311" cy="155769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F33CC92-38B8-4DA8-8630-E438F9A5BA3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180">
            <a:off x="10803879" y="50688"/>
            <a:ext cx="1100026" cy="1900237"/>
          </a:xfrm>
          <a:prstGeom prst="rect">
            <a:avLst/>
          </a:prstGeom>
        </p:spPr>
      </p:pic>
      <p:sp>
        <p:nvSpPr>
          <p:cNvPr id="9" name="그림 개체 틀 17">
            <a:extLst>
              <a:ext uri="{FF2B5EF4-FFF2-40B4-BE49-F238E27FC236}">
                <a16:creationId xmlns:a16="http://schemas.microsoft.com/office/drawing/2014/main" id="{EF85E3C8-F99B-412B-900F-D5B94C96A43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757024" y="1714515"/>
            <a:ext cx="3428973" cy="342897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8654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bg>
      <p:bgPr>
        <a:solidFill>
          <a:srgbClr val="FFB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rgbClr val="FFF5A9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7943BE0F-0A1B-4499-9338-6BA8615F3D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8136" y="1673692"/>
            <a:ext cx="4857162" cy="224712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id="{BDCD3E13-7BE9-4638-97AB-190011A7D4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6699" y="1673692"/>
            <a:ext cx="4857162" cy="224712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4A62A9B-C721-4BA3-AE4B-3CF6154224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40"/>
          <a:stretch/>
        </p:blipFill>
        <p:spPr>
          <a:xfrm>
            <a:off x="10035559" y="144316"/>
            <a:ext cx="2156441" cy="96796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42428856-31B1-459F-9853-DD3A04F9BD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/>
          <a:stretch/>
        </p:blipFill>
        <p:spPr>
          <a:xfrm>
            <a:off x="0" y="58831"/>
            <a:ext cx="1394034" cy="113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05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43055C12-641A-4345-9E34-DB42A4EA2F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4364" y="830344"/>
            <a:ext cx="3372756" cy="5197312"/>
          </a:xfrm>
          <a:prstGeom prst="roundRect">
            <a:avLst>
              <a:gd name="adj" fmla="val 418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6337FFE8-1FCA-477B-8582-4E62C4D0224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393" y="-7368"/>
            <a:ext cx="1100026" cy="19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93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bg>
      <p:bgPr>
        <a:solidFill>
          <a:srgbClr val="779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5F24C5DF-CAB5-47B0-8153-3CA7F507F1A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22607" y="2104573"/>
            <a:ext cx="2075044" cy="207504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4">
            <a:extLst>
              <a:ext uri="{FF2B5EF4-FFF2-40B4-BE49-F238E27FC236}">
                <a16:creationId xmlns:a16="http://schemas.microsoft.com/office/drawing/2014/main" id="{00722EAA-99B7-4A66-B204-369E9BA1183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58478" y="2104573"/>
            <a:ext cx="2075044" cy="207504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id="{468836FE-9319-4E26-94CF-A20F36362C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94349" y="2104573"/>
            <a:ext cx="2075044" cy="207504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60E6FBE4-188C-48A2-85B8-5814AF72BEB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13563">
            <a:off x="683341" y="5396555"/>
            <a:ext cx="505434" cy="180512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C745DA1-B016-4C5F-B5A4-79B8CDAB28A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508" y="160744"/>
            <a:ext cx="1137492" cy="140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92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bg>
      <p:bgPr>
        <a:solidFill>
          <a:srgbClr val="D7A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7CFFF18-24C4-42E3-BA2C-E80E6A3C3E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4" y="5641048"/>
            <a:ext cx="1654629" cy="112986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5CB5047-B9E7-4D60-92F9-E6DD47EE360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627" y="164641"/>
            <a:ext cx="1146629" cy="1281946"/>
          </a:xfrm>
          <a:prstGeom prst="rect">
            <a:avLst/>
          </a:prstGeom>
        </p:spPr>
      </p:pic>
      <p:sp>
        <p:nvSpPr>
          <p:cNvPr id="9" name="그림 개체 틀 11">
            <a:extLst>
              <a:ext uri="{FF2B5EF4-FFF2-40B4-BE49-F238E27FC236}">
                <a16:creationId xmlns:a16="http://schemas.microsoft.com/office/drawing/2014/main" id="{C115E5BD-4BE1-4B2A-BB2B-C8FCFFDF33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12298" y="1013424"/>
            <a:ext cx="2230404" cy="4839324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7588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A56421AB-5507-4488-812B-02EC3CB5553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5635790"/>
            <a:ext cx="1117600" cy="11176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9AC691D-25AE-4D03-8DF2-70E9CC8C117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6600">
            <a:off x="10866115" y="5025473"/>
            <a:ext cx="1100026" cy="1900237"/>
          </a:xfrm>
          <a:prstGeom prst="rect">
            <a:avLst/>
          </a:prstGeom>
        </p:spPr>
      </p:pic>
      <p:sp>
        <p:nvSpPr>
          <p:cNvPr id="9" name="그림 개체 틀 5">
            <a:extLst>
              <a:ext uri="{FF2B5EF4-FFF2-40B4-BE49-F238E27FC236}">
                <a16:creationId xmlns:a16="http://schemas.microsoft.com/office/drawing/2014/main" id="{395A803E-A331-4612-B67F-8E10A71852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7544" y="986200"/>
            <a:ext cx="3649776" cy="4868128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0320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PTMON slide">
    <p:bg>
      <p:bgPr>
        <a:solidFill>
          <a:srgbClr val="6BC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D8B2ED1-30C3-4DE2-9502-AC4B6433454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72573"/>
            <a:ext cx="1315832" cy="13643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8D0016C-3B9F-4CBB-958F-62744A19DA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164" y="5631543"/>
            <a:ext cx="1081314" cy="1081314"/>
          </a:xfrm>
          <a:prstGeom prst="rect">
            <a:avLst/>
          </a:prstGeom>
        </p:spPr>
      </p:pic>
      <p:sp>
        <p:nvSpPr>
          <p:cNvPr id="8" name="그림 개체 틀 8">
            <a:extLst>
              <a:ext uri="{FF2B5EF4-FFF2-40B4-BE49-F238E27FC236}">
                <a16:creationId xmlns:a16="http://schemas.microsoft.com/office/drawing/2014/main" id="{CFD5F847-5DE9-485D-881C-0D971423EF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40532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8725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345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4F46929A-99F6-4803-AADD-E248E3A523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42FE5389-A5FB-41B9-8CD0-650849B461C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980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F2F3B853-13CF-4DC1-994F-1E523E02ECCB}"/>
              </a:ext>
            </a:extLst>
          </p:cNvPr>
          <p:cNvSpPr/>
          <p:nvPr userDrawn="1"/>
        </p:nvSpPr>
        <p:spPr>
          <a:xfrm>
            <a:off x="7842103" y="0"/>
            <a:ext cx="4349897" cy="4287563"/>
          </a:xfrm>
          <a:custGeom>
            <a:avLst/>
            <a:gdLst>
              <a:gd name="connsiteX0" fmla="*/ 65177 w 4349897"/>
              <a:gd name="connsiteY0" fmla="*/ 0 h 4287563"/>
              <a:gd name="connsiteX1" fmla="*/ 1938022 w 4349897"/>
              <a:gd name="connsiteY1" fmla="*/ 0 h 4287563"/>
              <a:gd name="connsiteX2" fmla="*/ 1887871 w 4349897"/>
              <a:gd name="connsiteY2" fmla="*/ 137023 h 4287563"/>
              <a:gd name="connsiteX3" fmla="*/ 1806648 w 4349897"/>
              <a:gd name="connsiteY3" fmla="*/ 674265 h 4287563"/>
              <a:gd name="connsiteX4" fmla="*/ 3613297 w 4349897"/>
              <a:gd name="connsiteY4" fmla="*/ 2480914 h 4287563"/>
              <a:gd name="connsiteX5" fmla="*/ 4316527 w 4349897"/>
              <a:gd name="connsiteY5" fmla="*/ 2338939 h 4287563"/>
              <a:gd name="connsiteX6" fmla="*/ 4349897 w 4349897"/>
              <a:gd name="connsiteY6" fmla="*/ 2322863 h 4287563"/>
              <a:gd name="connsiteX7" fmla="*/ 4349897 w 4349897"/>
              <a:gd name="connsiteY7" fmla="*/ 4212216 h 4287563"/>
              <a:gd name="connsiteX8" fmla="*/ 4341503 w 4349897"/>
              <a:gd name="connsiteY8" fmla="*/ 4214154 h 4287563"/>
              <a:gd name="connsiteX9" fmla="*/ 3613297 w 4349897"/>
              <a:gd name="connsiteY9" fmla="*/ 4287563 h 4287563"/>
              <a:gd name="connsiteX10" fmla="*/ 0 w 4349897"/>
              <a:gd name="connsiteY10" fmla="*/ 674265 h 4287563"/>
              <a:gd name="connsiteX11" fmla="*/ 18655 w 4349897"/>
              <a:gd name="connsiteY11" fmla="*/ 304827 h 428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49897" h="4287563">
                <a:moveTo>
                  <a:pt x="65177" y="0"/>
                </a:moveTo>
                <a:lnTo>
                  <a:pt x="1938022" y="0"/>
                </a:lnTo>
                <a:lnTo>
                  <a:pt x="1887871" y="137023"/>
                </a:lnTo>
                <a:cubicBezTo>
                  <a:pt x="1835085" y="306738"/>
                  <a:pt x="1806648" y="487180"/>
                  <a:pt x="1806648" y="674265"/>
                </a:cubicBezTo>
                <a:cubicBezTo>
                  <a:pt x="1806648" y="1672050"/>
                  <a:pt x="2615512" y="2480914"/>
                  <a:pt x="3613297" y="2480914"/>
                </a:cubicBezTo>
                <a:cubicBezTo>
                  <a:pt x="3862743" y="2480914"/>
                  <a:pt x="4100382" y="2430360"/>
                  <a:pt x="4316527" y="2338939"/>
                </a:cubicBezTo>
                <a:lnTo>
                  <a:pt x="4349897" y="2322863"/>
                </a:lnTo>
                <a:lnTo>
                  <a:pt x="4349897" y="4212216"/>
                </a:lnTo>
                <a:lnTo>
                  <a:pt x="4341503" y="4214154"/>
                </a:lnTo>
                <a:cubicBezTo>
                  <a:pt x="4106286" y="4262286"/>
                  <a:pt x="3862743" y="4287563"/>
                  <a:pt x="3613297" y="4287563"/>
                </a:cubicBezTo>
                <a:cubicBezTo>
                  <a:pt x="1617728" y="4287563"/>
                  <a:pt x="0" y="2669834"/>
                  <a:pt x="0" y="674265"/>
                </a:cubicBezTo>
                <a:cubicBezTo>
                  <a:pt x="0" y="549542"/>
                  <a:pt x="6319" y="426295"/>
                  <a:pt x="18655" y="304827"/>
                </a:cubicBezTo>
                <a:close/>
              </a:path>
            </a:pathLst>
          </a:custGeom>
          <a:solidFill>
            <a:srgbClr val="2366E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5D8BC9A6-392F-40DC-89C4-F75C8A98D84F}"/>
              </a:ext>
            </a:extLst>
          </p:cNvPr>
          <p:cNvSpPr/>
          <p:nvPr userDrawn="1"/>
        </p:nvSpPr>
        <p:spPr>
          <a:xfrm>
            <a:off x="4926165" y="4486244"/>
            <a:ext cx="2197100" cy="2197100"/>
          </a:xfrm>
          <a:prstGeom prst="ellipse">
            <a:avLst/>
          </a:prstGeom>
          <a:solidFill>
            <a:srgbClr val="C1CFF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EDB8C951-F0B8-4EEE-B9E2-337A999CC1C0}"/>
              </a:ext>
            </a:extLst>
          </p:cNvPr>
          <p:cNvSpPr/>
          <p:nvPr userDrawn="1"/>
        </p:nvSpPr>
        <p:spPr>
          <a:xfrm>
            <a:off x="883679" y="270395"/>
            <a:ext cx="1225896" cy="1225896"/>
          </a:xfrm>
          <a:prstGeom prst="ellipse">
            <a:avLst/>
          </a:prstGeom>
          <a:solidFill>
            <a:srgbClr val="FF2C9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" name="원형: 비어 있음 8">
            <a:extLst>
              <a:ext uri="{FF2B5EF4-FFF2-40B4-BE49-F238E27FC236}">
                <a16:creationId xmlns:a16="http://schemas.microsoft.com/office/drawing/2014/main" id="{91E34311-AA93-431D-B1E7-4F5EFA2E5EF8}"/>
              </a:ext>
            </a:extLst>
          </p:cNvPr>
          <p:cNvSpPr/>
          <p:nvPr userDrawn="1"/>
        </p:nvSpPr>
        <p:spPr>
          <a:xfrm>
            <a:off x="370840" y="1445145"/>
            <a:ext cx="673100" cy="673100"/>
          </a:xfrm>
          <a:prstGeom prst="donut">
            <a:avLst/>
          </a:prstGeom>
          <a:solidFill>
            <a:srgbClr val="2366E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14" name="직각 삼각형 13">
            <a:extLst>
              <a:ext uri="{FF2B5EF4-FFF2-40B4-BE49-F238E27FC236}">
                <a16:creationId xmlns:a16="http://schemas.microsoft.com/office/drawing/2014/main" id="{0B69A74E-85D9-4218-B3A1-5A9A44C32BD0}"/>
              </a:ext>
            </a:extLst>
          </p:cNvPr>
          <p:cNvSpPr/>
          <p:nvPr userDrawn="1"/>
        </p:nvSpPr>
        <p:spPr>
          <a:xfrm flipH="1">
            <a:off x="4926165" y="6213444"/>
            <a:ext cx="469900" cy="469900"/>
          </a:xfrm>
          <a:prstGeom prst="rtTriangle">
            <a:avLst/>
          </a:prstGeom>
          <a:solidFill>
            <a:srgbClr val="FFB6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7" name="직각 삼각형 16">
            <a:extLst>
              <a:ext uri="{FF2B5EF4-FFF2-40B4-BE49-F238E27FC236}">
                <a16:creationId xmlns:a16="http://schemas.microsoft.com/office/drawing/2014/main" id="{8F8FC254-AF2B-4C56-8809-D3640AF6370D}"/>
              </a:ext>
            </a:extLst>
          </p:cNvPr>
          <p:cNvSpPr/>
          <p:nvPr userDrawn="1"/>
        </p:nvSpPr>
        <p:spPr>
          <a:xfrm flipH="1">
            <a:off x="4416577" y="6213444"/>
            <a:ext cx="469900" cy="469900"/>
          </a:xfrm>
          <a:prstGeom prst="rtTriangle">
            <a:avLst/>
          </a:prstGeom>
          <a:solidFill>
            <a:srgbClr val="FF2C9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8" name="자유형: 도형 27">
            <a:extLst>
              <a:ext uri="{FF2B5EF4-FFF2-40B4-BE49-F238E27FC236}">
                <a16:creationId xmlns:a16="http://schemas.microsoft.com/office/drawing/2014/main" id="{029E190E-76EA-4DEF-ACF6-886793ED2A1E}"/>
              </a:ext>
            </a:extLst>
          </p:cNvPr>
          <p:cNvSpPr/>
          <p:nvPr userDrawn="1"/>
        </p:nvSpPr>
        <p:spPr>
          <a:xfrm rot="2700000">
            <a:off x="7347490" y="-490191"/>
            <a:ext cx="52798" cy="3385481"/>
          </a:xfrm>
          <a:custGeom>
            <a:avLst/>
            <a:gdLst>
              <a:gd name="connsiteX0" fmla="*/ 0 w 52798"/>
              <a:gd name="connsiteY0" fmla="*/ 18479 h 3385481"/>
              <a:gd name="connsiteX1" fmla="*/ 18479 w 52798"/>
              <a:gd name="connsiteY1" fmla="*/ 0 h 3385481"/>
              <a:gd name="connsiteX2" fmla="*/ 18479 w 52798"/>
              <a:gd name="connsiteY2" fmla="*/ 1932652 h 3385481"/>
              <a:gd name="connsiteX3" fmla="*/ 52798 w 52798"/>
              <a:gd name="connsiteY3" fmla="*/ 1932652 h 3385481"/>
              <a:gd name="connsiteX4" fmla="*/ 52798 w 52798"/>
              <a:gd name="connsiteY4" fmla="*/ 3385481 h 3385481"/>
              <a:gd name="connsiteX5" fmla="*/ 18479 w 52798"/>
              <a:gd name="connsiteY5" fmla="*/ 3385481 h 3385481"/>
              <a:gd name="connsiteX6" fmla="*/ 0 w 52798"/>
              <a:gd name="connsiteY6" fmla="*/ 3385481 h 3385481"/>
              <a:gd name="connsiteX7" fmla="*/ 0 w 52798"/>
              <a:gd name="connsiteY7" fmla="*/ 1932652 h 338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798" h="3385481">
                <a:moveTo>
                  <a:pt x="0" y="18479"/>
                </a:moveTo>
                <a:lnTo>
                  <a:pt x="18479" y="0"/>
                </a:lnTo>
                <a:lnTo>
                  <a:pt x="18479" y="1932652"/>
                </a:lnTo>
                <a:lnTo>
                  <a:pt x="52798" y="1932652"/>
                </a:lnTo>
                <a:lnTo>
                  <a:pt x="52798" y="3385481"/>
                </a:lnTo>
                <a:lnTo>
                  <a:pt x="18479" y="3385481"/>
                </a:lnTo>
                <a:lnTo>
                  <a:pt x="0" y="3385481"/>
                </a:lnTo>
                <a:lnTo>
                  <a:pt x="0" y="1932652"/>
                </a:lnTo>
                <a:close/>
              </a:path>
            </a:pathLst>
          </a:custGeom>
          <a:solidFill>
            <a:srgbClr val="FFAC1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5" name="자유형: 도형 24">
            <a:extLst>
              <a:ext uri="{FF2B5EF4-FFF2-40B4-BE49-F238E27FC236}">
                <a16:creationId xmlns:a16="http://schemas.microsoft.com/office/drawing/2014/main" id="{AB345D79-DD33-44DF-927F-6FCA50104A41}"/>
              </a:ext>
            </a:extLst>
          </p:cNvPr>
          <p:cNvSpPr/>
          <p:nvPr userDrawn="1"/>
        </p:nvSpPr>
        <p:spPr>
          <a:xfrm rot="2700000">
            <a:off x="7345679" y="-386585"/>
            <a:ext cx="52798" cy="3959860"/>
          </a:xfrm>
          <a:custGeom>
            <a:avLst/>
            <a:gdLst>
              <a:gd name="connsiteX0" fmla="*/ 0 w 72000"/>
              <a:gd name="connsiteY0" fmla="*/ 0 h 5400000"/>
              <a:gd name="connsiteX1" fmla="*/ 25200 w 72000"/>
              <a:gd name="connsiteY1" fmla="*/ 0 h 5400000"/>
              <a:gd name="connsiteX2" fmla="*/ 25200 w 72000"/>
              <a:gd name="connsiteY2" fmla="*/ 3418800 h 5400000"/>
              <a:gd name="connsiteX3" fmla="*/ 72000 w 72000"/>
              <a:gd name="connsiteY3" fmla="*/ 3418800 h 5400000"/>
              <a:gd name="connsiteX4" fmla="*/ 72000 w 72000"/>
              <a:gd name="connsiteY4" fmla="*/ 5400000 h 5400000"/>
              <a:gd name="connsiteX5" fmla="*/ 25200 w 72000"/>
              <a:gd name="connsiteY5" fmla="*/ 5400000 h 5400000"/>
              <a:gd name="connsiteX6" fmla="*/ 0 w 72000"/>
              <a:gd name="connsiteY6" fmla="*/ 5400000 h 5400000"/>
              <a:gd name="connsiteX7" fmla="*/ 0 w 72000"/>
              <a:gd name="connsiteY7" fmla="*/ 3418800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00" h="5400000">
                <a:moveTo>
                  <a:pt x="0" y="0"/>
                </a:moveTo>
                <a:lnTo>
                  <a:pt x="25200" y="0"/>
                </a:lnTo>
                <a:lnTo>
                  <a:pt x="25200" y="3418800"/>
                </a:lnTo>
                <a:lnTo>
                  <a:pt x="72000" y="3418800"/>
                </a:lnTo>
                <a:lnTo>
                  <a:pt x="72000" y="5400000"/>
                </a:lnTo>
                <a:lnTo>
                  <a:pt x="25200" y="5400000"/>
                </a:lnTo>
                <a:lnTo>
                  <a:pt x="0" y="5400000"/>
                </a:lnTo>
                <a:lnTo>
                  <a:pt x="0" y="3418800"/>
                </a:lnTo>
                <a:close/>
              </a:path>
            </a:pathLst>
          </a:custGeom>
          <a:solidFill>
            <a:srgbClr val="FFDB4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13" name="Graphic 3">
            <a:hlinkClick r:id="rId2"/>
            <a:extLst>
              <a:ext uri="{FF2B5EF4-FFF2-40B4-BE49-F238E27FC236}">
                <a16:creationId xmlns:a16="http://schemas.microsoft.com/office/drawing/2014/main" id="{02C1C860-D398-4AAD-973B-643A2F0FF8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1578"/>
            <a:ext cx="2239204" cy="246221"/>
          </a:xfrm>
          <a:prstGeom prst="rect">
            <a:avLst/>
          </a:prstGeom>
        </p:spPr>
      </p:pic>
      <p:sp>
        <p:nvSpPr>
          <p:cNvPr id="16" name="TextBox 15">
            <a:hlinkClick r:id="rId5"/>
            <a:extLst>
              <a:ext uri="{FF2B5EF4-FFF2-40B4-BE49-F238E27FC236}">
                <a16:creationId xmlns:a16="http://schemas.microsoft.com/office/drawing/2014/main" id="{80C7AC58-FF53-4ED1-A931-F46676260EC7}"/>
              </a:ext>
            </a:extLst>
          </p:cNvPr>
          <p:cNvSpPr txBox="1"/>
          <p:nvPr userDrawn="1"/>
        </p:nvSpPr>
        <p:spPr>
          <a:xfrm>
            <a:off x="4181605" y="697729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24BCD36-6559-4C44-A402-A9246D9332E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295" y="423183"/>
            <a:ext cx="5323636" cy="601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67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0DB86C59-C620-42D2-BD30-90159A10918B}"/>
              </a:ext>
            </a:extLst>
          </p:cNvPr>
          <p:cNvSpPr/>
          <p:nvPr userDrawn="1"/>
        </p:nvSpPr>
        <p:spPr>
          <a:xfrm>
            <a:off x="7842103" y="0"/>
            <a:ext cx="4349897" cy="4287563"/>
          </a:xfrm>
          <a:custGeom>
            <a:avLst/>
            <a:gdLst>
              <a:gd name="connsiteX0" fmla="*/ 65177 w 4349897"/>
              <a:gd name="connsiteY0" fmla="*/ 0 h 4287563"/>
              <a:gd name="connsiteX1" fmla="*/ 1938022 w 4349897"/>
              <a:gd name="connsiteY1" fmla="*/ 0 h 4287563"/>
              <a:gd name="connsiteX2" fmla="*/ 1887871 w 4349897"/>
              <a:gd name="connsiteY2" fmla="*/ 137023 h 4287563"/>
              <a:gd name="connsiteX3" fmla="*/ 1806648 w 4349897"/>
              <a:gd name="connsiteY3" fmla="*/ 674265 h 4287563"/>
              <a:gd name="connsiteX4" fmla="*/ 3613297 w 4349897"/>
              <a:gd name="connsiteY4" fmla="*/ 2480914 h 4287563"/>
              <a:gd name="connsiteX5" fmla="*/ 4316527 w 4349897"/>
              <a:gd name="connsiteY5" fmla="*/ 2338939 h 4287563"/>
              <a:gd name="connsiteX6" fmla="*/ 4349897 w 4349897"/>
              <a:gd name="connsiteY6" fmla="*/ 2322863 h 4287563"/>
              <a:gd name="connsiteX7" fmla="*/ 4349897 w 4349897"/>
              <a:gd name="connsiteY7" fmla="*/ 4212216 h 4287563"/>
              <a:gd name="connsiteX8" fmla="*/ 4341503 w 4349897"/>
              <a:gd name="connsiteY8" fmla="*/ 4214154 h 4287563"/>
              <a:gd name="connsiteX9" fmla="*/ 3613297 w 4349897"/>
              <a:gd name="connsiteY9" fmla="*/ 4287563 h 4287563"/>
              <a:gd name="connsiteX10" fmla="*/ 0 w 4349897"/>
              <a:gd name="connsiteY10" fmla="*/ 674265 h 4287563"/>
              <a:gd name="connsiteX11" fmla="*/ 18655 w 4349897"/>
              <a:gd name="connsiteY11" fmla="*/ 304827 h 428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49897" h="4287563">
                <a:moveTo>
                  <a:pt x="65177" y="0"/>
                </a:moveTo>
                <a:lnTo>
                  <a:pt x="1938022" y="0"/>
                </a:lnTo>
                <a:lnTo>
                  <a:pt x="1887871" y="137023"/>
                </a:lnTo>
                <a:cubicBezTo>
                  <a:pt x="1835085" y="306738"/>
                  <a:pt x="1806648" y="487180"/>
                  <a:pt x="1806648" y="674265"/>
                </a:cubicBezTo>
                <a:cubicBezTo>
                  <a:pt x="1806648" y="1672050"/>
                  <a:pt x="2615512" y="2480914"/>
                  <a:pt x="3613297" y="2480914"/>
                </a:cubicBezTo>
                <a:cubicBezTo>
                  <a:pt x="3862743" y="2480914"/>
                  <a:pt x="4100382" y="2430360"/>
                  <a:pt x="4316527" y="2338939"/>
                </a:cubicBezTo>
                <a:lnTo>
                  <a:pt x="4349897" y="2322863"/>
                </a:lnTo>
                <a:lnTo>
                  <a:pt x="4349897" y="4212216"/>
                </a:lnTo>
                <a:lnTo>
                  <a:pt x="4341503" y="4214154"/>
                </a:lnTo>
                <a:cubicBezTo>
                  <a:pt x="4106286" y="4262286"/>
                  <a:pt x="3862743" y="4287563"/>
                  <a:pt x="3613297" y="4287563"/>
                </a:cubicBezTo>
                <a:cubicBezTo>
                  <a:pt x="1617728" y="4287563"/>
                  <a:pt x="0" y="2669834"/>
                  <a:pt x="0" y="674265"/>
                </a:cubicBezTo>
                <a:cubicBezTo>
                  <a:pt x="0" y="549542"/>
                  <a:pt x="6319" y="426295"/>
                  <a:pt x="18655" y="304827"/>
                </a:cubicBezTo>
                <a:close/>
              </a:path>
            </a:pathLst>
          </a:custGeom>
          <a:solidFill>
            <a:srgbClr val="2366E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26587E56-13B8-46B4-A44D-69BF16FB8ABE}"/>
              </a:ext>
            </a:extLst>
          </p:cNvPr>
          <p:cNvSpPr/>
          <p:nvPr userDrawn="1"/>
        </p:nvSpPr>
        <p:spPr>
          <a:xfrm rot="10800000">
            <a:off x="0" y="3891233"/>
            <a:ext cx="3009899" cy="2966767"/>
          </a:xfrm>
          <a:custGeom>
            <a:avLst/>
            <a:gdLst>
              <a:gd name="connsiteX0" fmla="*/ 65177 w 4349897"/>
              <a:gd name="connsiteY0" fmla="*/ 0 h 4287563"/>
              <a:gd name="connsiteX1" fmla="*/ 1938022 w 4349897"/>
              <a:gd name="connsiteY1" fmla="*/ 0 h 4287563"/>
              <a:gd name="connsiteX2" fmla="*/ 1887871 w 4349897"/>
              <a:gd name="connsiteY2" fmla="*/ 137023 h 4287563"/>
              <a:gd name="connsiteX3" fmla="*/ 1806648 w 4349897"/>
              <a:gd name="connsiteY3" fmla="*/ 674265 h 4287563"/>
              <a:gd name="connsiteX4" fmla="*/ 3613297 w 4349897"/>
              <a:gd name="connsiteY4" fmla="*/ 2480914 h 4287563"/>
              <a:gd name="connsiteX5" fmla="*/ 4316527 w 4349897"/>
              <a:gd name="connsiteY5" fmla="*/ 2338939 h 4287563"/>
              <a:gd name="connsiteX6" fmla="*/ 4349897 w 4349897"/>
              <a:gd name="connsiteY6" fmla="*/ 2322863 h 4287563"/>
              <a:gd name="connsiteX7" fmla="*/ 4349897 w 4349897"/>
              <a:gd name="connsiteY7" fmla="*/ 4212216 h 4287563"/>
              <a:gd name="connsiteX8" fmla="*/ 4341503 w 4349897"/>
              <a:gd name="connsiteY8" fmla="*/ 4214154 h 4287563"/>
              <a:gd name="connsiteX9" fmla="*/ 3613297 w 4349897"/>
              <a:gd name="connsiteY9" fmla="*/ 4287563 h 4287563"/>
              <a:gd name="connsiteX10" fmla="*/ 0 w 4349897"/>
              <a:gd name="connsiteY10" fmla="*/ 674265 h 4287563"/>
              <a:gd name="connsiteX11" fmla="*/ 18655 w 4349897"/>
              <a:gd name="connsiteY11" fmla="*/ 304827 h 428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49897" h="4287563">
                <a:moveTo>
                  <a:pt x="65177" y="0"/>
                </a:moveTo>
                <a:lnTo>
                  <a:pt x="1938022" y="0"/>
                </a:lnTo>
                <a:lnTo>
                  <a:pt x="1887871" y="137023"/>
                </a:lnTo>
                <a:cubicBezTo>
                  <a:pt x="1835085" y="306738"/>
                  <a:pt x="1806648" y="487180"/>
                  <a:pt x="1806648" y="674265"/>
                </a:cubicBezTo>
                <a:cubicBezTo>
                  <a:pt x="1806648" y="1672050"/>
                  <a:pt x="2615512" y="2480914"/>
                  <a:pt x="3613297" y="2480914"/>
                </a:cubicBezTo>
                <a:cubicBezTo>
                  <a:pt x="3862743" y="2480914"/>
                  <a:pt x="4100382" y="2430360"/>
                  <a:pt x="4316527" y="2338939"/>
                </a:cubicBezTo>
                <a:lnTo>
                  <a:pt x="4349897" y="2322863"/>
                </a:lnTo>
                <a:lnTo>
                  <a:pt x="4349897" y="4212216"/>
                </a:lnTo>
                <a:lnTo>
                  <a:pt x="4341503" y="4214154"/>
                </a:lnTo>
                <a:cubicBezTo>
                  <a:pt x="4106286" y="4262286"/>
                  <a:pt x="3862743" y="4287563"/>
                  <a:pt x="3613297" y="4287563"/>
                </a:cubicBezTo>
                <a:cubicBezTo>
                  <a:pt x="1617728" y="4287563"/>
                  <a:pt x="0" y="2669834"/>
                  <a:pt x="0" y="674265"/>
                </a:cubicBezTo>
                <a:cubicBezTo>
                  <a:pt x="0" y="549542"/>
                  <a:pt x="6319" y="426295"/>
                  <a:pt x="18655" y="304827"/>
                </a:cubicBezTo>
                <a:close/>
              </a:path>
            </a:pathLst>
          </a:custGeom>
          <a:solidFill>
            <a:srgbClr val="C1CFF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7" name="Graphic 3">
            <a:hlinkClick r:id="rId2"/>
            <a:extLst>
              <a:ext uri="{FF2B5EF4-FFF2-40B4-BE49-F238E27FC236}">
                <a16:creationId xmlns:a16="http://schemas.microsoft.com/office/drawing/2014/main" id="{A901F29B-D68F-4F9C-843F-11063D4EE9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1578"/>
            <a:ext cx="2239204" cy="246221"/>
          </a:xfrm>
          <a:prstGeom prst="rect">
            <a:avLst/>
          </a:prstGeom>
        </p:spPr>
      </p:pic>
      <p:sp>
        <p:nvSpPr>
          <p:cNvPr id="8" name="TextBox 7">
            <a:hlinkClick r:id="rId5"/>
            <a:extLst>
              <a:ext uri="{FF2B5EF4-FFF2-40B4-BE49-F238E27FC236}">
                <a16:creationId xmlns:a16="http://schemas.microsoft.com/office/drawing/2014/main" id="{251DB0D6-91E5-4E33-8580-3BE3B01F56F8}"/>
              </a:ext>
            </a:extLst>
          </p:cNvPr>
          <p:cNvSpPr txBox="1"/>
          <p:nvPr userDrawn="1"/>
        </p:nvSpPr>
        <p:spPr>
          <a:xfrm>
            <a:off x="4181605" y="697729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802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0DB86C59-C620-42D2-BD30-90159A10918B}"/>
              </a:ext>
            </a:extLst>
          </p:cNvPr>
          <p:cNvSpPr/>
          <p:nvPr userDrawn="1"/>
        </p:nvSpPr>
        <p:spPr>
          <a:xfrm>
            <a:off x="9164110" y="1"/>
            <a:ext cx="3027890" cy="2984500"/>
          </a:xfrm>
          <a:custGeom>
            <a:avLst/>
            <a:gdLst>
              <a:gd name="connsiteX0" fmla="*/ 65177 w 4349897"/>
              <a:gd name="connsiteY0" fmla="*/ 0 h 4287563"/>
              <a:gd name="connsiteX1" fmla="*/ 1938022 w 4349897"/>
              <a:gd name="connsiteY1" fmla="*/ 0 h 4287563"/>
              <a:gd name="connsiteX2" fmla="*/ 1887871 w 4349897"/>
              <a:gd name="connsiteY2" fmla="*/ 137023 h 4287563"/>
              <a:gd name="connsiteX3" fmla="*/ 1806648 w 4349897"/>
              <a:gd name="connsiteY3" fmla="*/ 674265 h 4287563"/>
              <a:gd name="connsiteX4" fmla="*/ 3613297 w 4349897"/>
              <a:gd name="connsiteY4" fmla="*/ 2480914 h 4287563"/>
              <a:gd name="connsiteX5" fmla="*/ 4316527 w 4349897"/>
              <a:gd name="connsiteY5" fmla="*/ 2338939 h 4287563"/>
              <a:gd name="connsiteX6" fmla="*/ 4349897 w 4349897"/>
              <a:gd name="connsiteY6" fmla="*/ 2322863 h 4287563"/>
              <a:gd name="connsiteX7" fmla="*/ 4349897 w 4349897"/>
              <a:gd name="connsiteY7" fmla="*/ 4212216 h 4287563"/>
              <a:gd name="connsiteX8" fmla="*/ 4341503 w 4349897"/>
              <a:gd name="connsiteY8" fmla="*/ 4214154 h 4287563"/>
              <a:gd name="connsiteX9" fmla="*/ 3613297 w 4349897"/>
              <a:gd name="connsiteY9" fmla="*/ 4287563 h 4287563"/>
              <a:gd name="connsiteX10" fmla="*/ 0 w 4349897"/>
              <a:gd name="connsiteY10" fmla="*/ 674265 h 4287563"/>
              <a:gd name="connsiteX11" fmla="*/ 18655 w 4349897"/>
              <a:gd name="connsiteY11" fmla="*/ 304827 h 428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49897" h="4287563">
                <a:moveTo>
                  <a:pt x="65177" y="0"/>
                </a:moveTo>
                <a:lnTo>
                  <a:pt x="1938022" y="0"/>
                </a:lnTo>
                <a:lnTo>
                  <a:pt x="1887871" y="137023"/>
                </a:lnTo>
                <a:cubicBezTo>
                  <a:pt x="1835085" y="306738"/>
                  <a:pt x="1806648" y="487180"/>
                  <a:pt x="1806648" y="674265"/>
                </a:cubicBezTo>
                <a:cubicBezTo>
                  <a:pt x="1806648" y="1672050"/>
                  <a:pt x="2615512" y="2480914"/>
                  <a:pt x="3613297" y="2480914"/>
                </a:cubicBezTo>
                <a:cubicBezTo>
                  <a:pt x="3862743" y="2480914"/>
                  <a:pt x="4100382" y="2430360"/>
                  <a:pt x="4316527" y="2338939"/>
                </a:cubicBezTo>
                <a:lnTo>
                  <a:pt x="4349897" y="2322863"/>
                </a:lnTo>
                <a:lnTo>
                  <a:pt x="4349897" y="4212216"/>
                </a:lnTo>
                <a:lnTo>
                  <a:pt x="4341503" y="4214154"/>
                </a:lnTo>
                <a:cubicBezTo>
                  <a:pt x="4106286" y="4262286"/>
                  <a:pt x="3862743" y="4287563"/>
                  <a:pt x="3613297" y="4287563"/>
                </a:cubicBezTo>
                <a:cubicBezTo>
                  <a:pt x="1617728" y="4287563"/>
                  <a:pt x="0" y="2669834"/>
                  <a:pt x="0" y="674265"/>
                </a:cubicBezTo>
                <a:cubicBezTo>
                  <a:pt x="0" y="549542"/>
                  <a:pt x="6319" y="426295"/>
                  <a:pt x="18655" y="304827"/>
                </a:cubicBezTo>
                <a:close/>
              </a:path>
            </a:pathLst>
          </a:custGeom>
          <a:solidFill>
            <a:srgbClr val="2366E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7" name="원형: 비어 있음 6">
            <a:extLst>
              <a:ext uri="{FF2B5EF4-FFF2-40B4-BE49-F238E27FC236}">
                <a16:creationId xmlns:a16="http://schemas.microsoft.com/office/drawing/2014/main" id="{287B9401-7549-4A14-969D-67CB63F4AA7B}"/>
              </a:ext>
            </a:extLst>
          </p:cNvPr>
          <p:cNvSpPr/>
          <p:nvPr userDrawn="1"/>
        </p:nvSpPr>
        <p:spPr>
          <a:xfrm>
            <a:off x="366545" y="4915064"/>
            <a:ext cx="1693076" cy="1693076"/>
          </a:xfrm>
          <a:prstGeom prst="donut">
            <a:avLst/>
          </a:prstGeom>
          <a:solidFill>
            <a:srgbClr val="FDB72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A358887-2DD2-4DEE-9DC6-0BF2C69D24B3}"/>
              </a:ext>
            </a:extLst>
          </p:cNvPr>
          <p:cNvSpPr/>
          <p:nvPr userDrawn="1"/>
        </p:nvSpPr>
        <p:spPr>
          <a:xfrm>
            <a:off x="1213083" y="5274422"/>
            <a:ext cx="1326917" cy="185781"/>
          </a:xfrm>
          <a:prstGeom prst="rect">
            <a:avLst/>
          </a:prstGeom>
          <a:solidFill>
            <a:srgbClr val="67EFB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64C6A38C-2101-4929-B1A6-0DBBB371A3DE}"/>
              </a:ext>
            </a:extLst>
          </p:cNvPr>
          <p:cNvSpPr/>
          <p:nvPr userDrawn="1"/>
        </p:nvSpPr>
        <p:spPr>
          <a:xfrm>
            <a:off x="972895" y="5620891"/>
            <a:ext cx="1326917" cy="185781"/>
          </a:xfrm>
          <a:prstGeom prst="rect">
            <a:avLst/>
          </a:prstGeom>
          <a:solidFill>
            <a:srgbClr val="67EFB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59309480-057D-4C73-8228-36E9E571344D}"/>
              </a:ext>
            </a:extLst>
          </p:cNvPr>
          <p:cNvSpPr/>
          <p:nvPr userDrawn="1"/>
        </p:nvSpPr>
        <p:spPr>
          <a:xfrm>
            <a:off x="366545" y="0"/>
            <a:ext cx="3027890" cy="2144200"/>
          </a:xfrm>
          <a:custGeom>
            <a:avLst/>
            <a:gdLst>
              <a:gd name="connsiteX0" fmla="*/ 53778 w 1153160"/>
              <a:gd name="connsiteY0" fmla="*/ 0 h 816610"/>
              <a:gd name="connsiteX1" fmla="*/ 417192 w 1153160"/>
              <a:gd name="connsiteY1" fmla="*/ 0 h 816610"/>
              <a:gd name="connsiteX2" fmla="*/ 415395 w 1153160"/>
              <a:gd name="connsiteY2" fmla="*/ 975 h 816610"/>
              <a:gd name="connsiteX3" fmla="*/ 288290 w 1153160"/>
              <a:gd name="connsiteY3" fmla="*/ 240030 h 816610"/>
              <a:gd name="connsiteX4" fmla="*/ 576580 w 1153160"/>
              <a:gd name="connsiteY4" fmla="*/ 528320 h 816610"/>
              <a:gd name="connsiteX5" fmla="*/ 864870 w 1153160"/>
              <a:gd name="connsiteY5" fmla="*/ 240030 h 816610"/>
              <a:gd name="connsiteX6" fmla="*/ 737766 w 1153160"/>
              <a:gd name="connsiteY6" fmla="*/ 975 h 816610"/>
              <a:gd name="connsiteX7" fmla="*/ 735969 w 1153160"/>
              <a:gd name="connsiteY7" fmla="*/ 0 h 816610"/>
              <a:gd name="connsiteX8" fmla="*/ 1099383 w 1153160"/>
              <a:gd name="connsiteY8" fmla="*/ 0 h 816610"/>
              <a:gd name="connsiteX9" fmla="*/ 1107850 w 1153160"/>
              <a:gd name="connsiteY9" fmla="*/ 15599 h 816610"/>
              <a:gd name="connsiteX10" fmla="*/ 1153160 w 1153160"/>
              <a:gd name="connsiteY10" fmla="*/ 240030 h 816610"/>
              <a:gd name="connsiteX11" fmla="*/ 576580 w 1153160"/>
              <a:gd name="connsiteY11" fmla="*/ 816610 h 816610"/>
              <a:gd name="connsiteX12" fmla="*/ 0 w 1153160"/>
              <a:gd name="connsiteY12" fmla="*/ 240030 h 816610"/>
              <a:gd name="connsiteX13" fmla="*/ 45311 w 1153160"/>
              <a:gd name="connsiteY13" fmla="*/ 15599 h 81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3160" h="816610">
                <a:moveTo>
                  <a:pt x="53778" y="0"/>
                </a:moveTo>
                <a:lnTo>
                  <a:pt x="417192" y="0"/>
                </a:lnTo>
                <a:lnTo>
                  <a:pt x="415395" y="975"/>
                </a:lnTo>
                <a:cubicBezTo>
                  <a:pt x="338709" y="52783"/>
                  <a:pt x="288290" y="140519"/>
                  <a:pt x="288290" y="240030"/>
                </a:cubicBezTo>
                <a:cubicBezTo>
                  <a:pt x="288290" y="399248"/>
                  <a:pt x="417362" y="528320"/>
                  <a:pt x="576580" y="528320"/>
                </a:cubicBezTo>
                <a:cubicBezTo>
                  <a:pt x="735798" y="528320"/>
                  <a:pt x="864870" y="399248"/>
                  <a:pt x="864870" y="240030"/>
                </a:cubicBezTo>
                <a:cubicBezTo>
                  <a:pt x="864870" y="140519"/>
                  <a:pt x="814451" y="52783"/>
                  <a:pt x="737766" y="975"/>
                </a:cubicBezTo>
                <a:lnTo>
                  <a:pt x="735969" y="0"/>
                </a:lnTo>
                <a:lnTo>
                  <a:pt x="1099383" y="0"/>
                </a:lnTo>
                <a:lnTo>
                  <a:pt x="1107850" y="15599"/>
                </a:lnTo>
                <a:cubicBezTo>
                  <a:pt x="1137026" y="84580"/>
                  <a:pt x="1153160" y="160421"/>
                  <a:pt x="1153160" y="240030"/>
                </a:cubicBezTo>
                <a:cubicBezTo>
                  <a:pt x="1153160" y="558466"/>
                  <a:pt x="895016" y="816610"/>
                  <a:pt x="576580" y="816610"/>
                </a:cubicBezTo>
                <a:cubicBezTo>
                  <a:pt x="258144" y="816610"/>
                  <a:pt x="0" y="558466"/>
                  <a:pt x="0" y="240030"/>
                </a:cubicBezTo>
                <a:cubicBezTo>
                  <a:pt x="0" y="160421"/>
                  <a:pt x="16134" y="84580"/>
                  <a:pt x="45311" y="15599"/>
                </a:cubicBezTo>
                <a:close/>
              </a:path>
            </a:pathLst>
          </a:custGeom>
          <a:solidFill>
            <a:srgbClr val="FF2C9C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ko-KR" altLang="en-US" dirty="0"/>
          </a:p>
        </p:txBody>
      </p:sp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0EF5DBBB-E61E-4271-9FD6-7A6C5E4C5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1578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6B60F4F2-8E3A-4CC8-A27F-D85AEE8F1413}"/>
              </a:ext>
            </a:extLst>
          </p:cNvPr>
          <p:cNvSpPr txBox="1"/>
          <p:nvPr userDrawn="1"/>
        </p:nvSpPr>
        <p:spPr>
          <a:xfrm>
            <a:off x="4181605" y="697729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64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image" Target="../media/image29.png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image" Target="../media/image30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26" Type="http://schemas.openxmlformats.org/officeDocument/2006/relationships/image" Target="../media/image29.png"/><Relationship Id="rId3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93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slideLayout" Target="../slideLayouts/slideLayout96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94.xml"/><Relationship Id="rId27" Type="http://schemas.openxmlformats.org/officeDocument/2006/relationships/image" Target="../media/image30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0.xml"/><Relationship Id="rId19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B892E0E-23E3-4E10-A890-1AAE76A8D5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DD91459-D940-4224-A7B0-3953F8AF29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D885C048-DB92-46D6-85BA-1AEAE5476F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fld id="{C6A91475-6771-4BEA-B8DB-FE26B647233D}" type="datetimeFigureOut">
              <a:rPr lang="en-US"/>
              <a:pPr>
                <a:defRPr/>
              </a:pPr>
              <a:t>1/25/2026</a:t>
            </a:fld>
            <a:endParaRPr lang="en-US" altLang="en-US" dirty="0"/>
          </a:p>
        </p:txBody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B968CAE9-5F84-4BC9-9126-5CA9716157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0902" name="Rectangle 6">
            <a:extLst>
              <a:ext uri="{FF2B5EF4-FFF2-40B4-BE49-F238E27FC236}">
                <a16:creationId xmlns:a16="http://schemas.microsoft.com/office/drawing/2014/main" id="{E8693C11-BF12-498D-89E2-F244450B5E7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Garamond" panose="02020404030301010803" pitchFamily="18" charset="0"/>
              </a:defRPr>
            </a:lvl1pPr>
          </a:lstStyle>
          <a:p>
            <a:fld id="{449F43D0-8ACB-4DDC-A4EC-D332C99B7E1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9418E0E8-433E-433B-AC2E-B5797B703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80943728-7178-4560-A1FA-584BEAD1FFA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7210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Arial Black" panose="020B0A04020102020204" pitchFamily="34" charset="0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Arial Black" panose="020B0A04020102020204" pitchFamily="34" charset="0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Arial Black" panose="020B0A04020102020204" pitchFamily="34" charset="0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Arial Black" panose="020B0A04020102020204" pitchFamily="34" charset="0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 Black" panose="020B0A04020102020204" pitchFamily="34" charset="0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86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래픽 3">
            <a:extLst>
              <a:ext uri="{FF2B5EF4-FFF2-40B4-BE49-F238E27FC236}">
                <a16:creationId xmlns:a16="http://schemas.microsoft.com/office/drawing/2014/main" id="{19262090-E030-46FE-B129-3E950CF3CE20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래픽 3">
            <a:extLst>
              <a:ext uri="{FF2B5EF4-FFF2-40B4-BE49-F238E27FC236}">
                <a16:creationId xmlns:a16="http://schemas.microsoft.com/office/drawing/2014/main" id="{19262090-E030-46FE-B129-3E950CF3CE20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9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  <p:sldLayoutId id="2147483746" r:id="rId23"/>
    <p:sldLayoutId id="2147483747" r:id="rId2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591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78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B892E0E-23E3-4E10-A890-1AAE76A8D5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6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DD91459-D940-4224-A7B0-3953F8AF29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D885C048-DB92-46D6-85BA-1AEAE5476F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9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defRPr>
            </a:lvl1pPr>
          </a:lstStyle>
          <a:p>
            <a:pPr>
              <a:defRPr/>
            </a:pPr>
            <a:fld id="{C6A91475-6771-4BEA-B8DB-FE26B647233D}" type="datetimeFigureOut">
              <a:rPr lang="en-US" smtClean="0"/>
              <a:pPr>
                <a:defRPr/>
              </a:pPr>
              <a:t>1/25/2026</a:t>
            </a:fld>
            <a:endParaRPr lang="en-US" altLang="en-US" dirty="0"/>
          </a:p>
        </p:txBody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B968CAE9-5F84-4BC9-9126-5CA9716157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0902" name="Rectangle 6">
            <a:extLst>
              <a:ext uri="{FF2B5EF4-FFF2-40B4-BE49-F238E27FC236}">
                <a16:creationId xmlns:a16="http://schemas.microsoft.com/office/drawing/2014/main" id="{E8693C11-BF12-498D-89E2-F244450B5E7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9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449F43D0-8ACB-4DDC-A4EC-D332C99B7E1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9418E0E8-433E-433B-AC2E-B5797B703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80943728-7178-4560-A1FA-584BEAD1FFA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15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69909" indent="-32543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Arial" panose="020B0604020202020204" pitchFamily="34" charset="0"/>
          <a:cs typeface="+mn-cs"/>
        </a:defRPr>
      </a:lvl2pPr>
      <a:lvl3pPr marL="1022325" indent="-35083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Arial" panose="020B0604020202020204" pitchFamily="34" charset="0"/>
          <a:cs typeface="+mn-cs"/>
        </a:defRPr>
      </a:lvl3pPr>
      <a:lvl4pPr marL="1339817" indent="-3159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Arial" panose="020B0604020202020204" pitchFamily="34" charset="0"/>
          <a:cs typeface="+mn-cs"/>
        </a:defRPr>
      </a:lvl4pPr>
      <a:lvl5pPr marL="1681121" indent="-33971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panose="020B0604020202020204" pitchFamily="34" charset="0"/>
          <a:cs typeface="+mn-cs"/>
        </a:defRPr>
      </a:lvl5pPr>
      <a:lvl6pPr marL="2138309" indent="-33971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498" indent="-33971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686" indent="-33971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875" indent="-33971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16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</p:sldLayoutIdLst>
  <p:hf sldNum="0"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74.png"/><Relationship Id="rId4" Type="http://schemas.openxmlformats.org/officeDocument/2006/relationships/hyperlink" Target="https://help.svc.cloud.microsoft/f1/article/a54d6866-8c32-4fbc-b15d-6fcc4bd1edf6?appstate=32&amp;appversionbuild=19426&amp;appversionmajor=16&amp;appversionupdate=20260&amp;audience=Production_MEC&amp;authdataboundary=us&amp;authtype=aad&amp;channel=MEC&amp;commandtype=0&amp;isassistedhelpenabled=1&amp;isdeeplinkingenabled=1&amp;isentrypoint=false&amp;lcid=1033&amp;locale=en-us&amp;microsoftapplicationstelemetrydeviceid=258df1e5-1750-44b2-bec6-34558ec277b4&amp;ns=POWERPNT&amp;officeversionbuild=19426&amp;officeversionupdate=20260&amp;osbuildnumber=18362&amp;osmajorver=10&amp;query=copy%20a%20slide%20to%20another%20file&amp;sessionid=CB4370D0-2178-4700-838A-6E072928EB6A&amp;syslcid=1033&amp;themeid=15&amp;uilcid=1033&amp;version=9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0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5" Type="http://schemas.openxmlformats.org/officeDocument/2006/relationships/image" Target="../media/image75.gif"/><Relationship Id="rId4" Type="http://schemas.openxmlformats.org/officeDocument/2006/relationships/hyperlink" Target="https://teacherlecture.com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teacherlecturer.com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lecture.com/" TargetMode="External"/><Relationship Id="rId2" Type="http://schemas.openxmlformats.org/officeDocument/2006/relationships/hyperlink" Target="https://teacherlecturer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eacherlecture.co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0.xml"/><Relationship Id="rId1" Type="http://schemas.openxmlformats.org/officeDocument/2006/relationships/tags" Target="../tags/tag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BDEA0FA-0178-E7F1-6834-D3C263C7F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8F9DF1-3F02-F8F8-9FBA-4E50DB349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410" y="4404592"/>
            <a:ext cx="10164432" cy="15388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REMINDER: For</a:t>
            </a:r>
            <a:r>
              <a:rPr kumimoji="0" lang="en-US" alt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template slide, y</a:t>
            </a:r>
            <a:r>
              <a:rPr lang="en-US" altLang="en-US" dirty="0">
                <a:latin typeface="Arial" panose="020B0604020202020204" pitchFamily="34" charset="0"/>
              </a:rPr>
              <a:t>ou should paste and “</a:t>
            </a:r>
            <a:r>
              <a:rPr lang="en-US" altLang="en-US" dirty="0">
                <a:highlight>
                  <a:srgbClr val="FFFF00"/>
                </a:highlight>
                <a:latin typeface="Arial" panose="020B0604020202020204" pitchFamily="34" charset="0"/>
              </a:rPr>
              <a:t>Keep Source Formatting</a:t>
            </a:r>
            <a:r>
              <a:rPr lang="en-US" altLang="en-US" dirty="0">
                <a:latin typeface="Arial" panose="020B0604020202020204" pitchFamily="34" charset="0"/>
              </a:rPr>
              <a:t>”.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Right-click a slide (of the “target” file).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Under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Paste Options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click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Keep Source Formatting;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</a:rPr>
              <a:t>This will maintain the </a:t>
            </a:r>
            <a:r>
              <a:rPr lang="en-US" altLang="en-US" sz="2000" dirty="0">
                <a:latin typeface="Arial" panose="020B0604020202020204" pitchFamily="34" charset="0"/>
                <a:hlinkClick r:id="rId4"/>
              </a:rPr>
              <a:t>theme</a:t>
            </a:r>
            <a:r>
              <a:rPr lang="en-US" altLang="en-US" sz="2000" dirty="0">
                <a:latin typeface="Arial" panose="020B0604020202020204" pitchFamily="34" charset="0"/>
              </a:rPr>
              <a:t> of presentation you're copying from.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0AB1ED5-AC2F-58C3-5403-E58F110FA6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39238" y="-427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56B43966-0ED1-3A16-8D77-AADD505559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56738" y="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The Keep Source Formatting button">
            <a:extLst>
              <a:ext uri="{FF2B5EF4-FFF2-40B4-BE49-F238E27FC236}">
                <a16:creationId xmlns:a16="http://schemas.microsoft.com/office/drawing/2014/main" id="{47C43D46-A8CF-4059-5EC3-B9878489D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204" y="5504094"/>
            <a:ext cx="513709" cy="49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AB3529-C917-974F-6A83-901A28BEB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251" y="586126"/>
            <a:ext cx="4137499" cy="403697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>
                <a:solidFill>
                  <a:srgbClr val="3C3C3C"/>
                </a:solidFill>
              </a:rPr>
              <a:t>QUICK INSTRUCTION</a:t>
            </a:r>
            <a:endParaRPr sz="2000" dirty="0">
              <a:solidFill>
                <a:srgbClr val="3C3C3C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B26CA5E-1A62-3571-1C6E-E0B0B5A8C241}"/>
              </a:ext>
            </a:extLst>
          </p:cNvPr>
          <p:cNvSpPr txBox="1">
            <a:spLocks/>
          </p:cNvSpPr>
          <p:nvPr/>
        </p:nvSpPr>
        <p:spPr bwMode="auto">
          <a:xfrm>
            <a:off x="932884" y="1273060"/>
            <a:ext cx="10359958" cy="256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defTabSz="914377">
              <a:buClr>
                <a:srgbClr val="CC9900"/>
              </a:buClr>
              <a:buNone/>
            </a:pPr>
            <a:r>
              <a:rPr lang="en-US" sz="2000" kern="0" dirty="0">
                <a:solidFill>
                  <a:srgbClr val="C00000"/>
                </a:solidFill>
                <a:cs typeface="Arial"/>
              </a:rPr>
              <a:t>If you want to ‘decorate’ your presentation slides, follow these steps:</a:t>
            </a:r>
          </a:p>
          <a:p>
            <a:pPr marL="0" indent="0" defTabSz="914377">
              <a:buClr>
                <a:srgbClr val="CC9900"/>
              </a:buClr>
              <a:buNone/>
            </a:pPr>
            <a:r>
              <a:rPr lang="en-US" sz="2000" kern="0" dirty="0">
                <a:solidFill>
                  <a:srgbClr val="002060"/>
                </a:solidFill>
                <a:cs typeface="Arial"/>
              </a:rPr>
              <a:t>Step 1. Copy (</a:t>
            </a:r>
            <a:r>
              <a:rPr lang="en-US" sz="2000" kern="0" dirty="0" err="1">
                <a:solidFill>
                  <a:srgbClr val="002060"/>
                </a:solidFill>
                <a:cs typeface="Arial"/>
              </a:rPr>
              <a:t>Ctrl+C</a:t>
            </a:r>
            <a:r>
              <a:rPr lang="en-US" sz="2000" kern="0" dirty="0">
                <a:solidFill>
                  <a:srgbClr val="002060"/>
                </a:solidFill>
                <a:cs typeface="Arial"/>
              </a:rPr>
              <a:t>) one of the template slides (of your choice) below. Then Paste it (</a:t>
            </a:r>
            <a:r>
              <a:rPr lang="en-US" sz="2000" kern="0" dirty="0" err="1">
                <a:solidFill>
                  <a:srgbClr val="002060"/>
                </a:solidFill>
                <a:cs typeface="Arial"/>
              </a:rPr>
              <a:t>Ctrl+V</a:t>
            </a:r>
            <a:r>
              <a:rPr lang="en-US" sz="2000" kern="0" dirty="0">
                <a:solidFill>
                  <a:srgbClr val="002060"/>
                </a:solidFill>
                <a:cs typeface="Arial"/>
              </a:rPr>
              <a:t>) at the beginning of the lesson slides generated </a:t>
            </a:r>
            <a:r>
              <a:rPr lang="en-US" sz="2000" kern="0" dirty="0">
                <a:solidFill>
                  <a:srgbClr val="002060"/>
                </a:solidFill>
              </a:rPr>
              <a:t>by “Teaching Slides Generator Pro” app.</a:t>
            </a:r>
          </a:p>
          <a:p>
            <a:pPr marL="0" indent="0" defTabSz="914377">
              <a:buClr>
                <a:srgbClr val="CC9900"/>
              </a:buClr>
              <a:buNone/>
            </a:pPr>
            <a:endParaRPr lang="en-US" sz="900" kern="0" dirty="0">
              <a:solidFill>
                <a:srgbClr val="002060"/>
              </a:solidFill>
            </a:endParaRPr>
          </a:p>
          <a:p>
            <a:pPr marL="0" indent="0" defTabSz="914377">
              <a:buClr>
                <a:srgbClr val="CC9900"/>
              </a:buClr>
              <a:buNone/>
            </a:pPr>
            <a:r>
              <a:rPr lang="en-US" sz="2000" kern="0" dirty="0">
                <a:solidFill>
                  <a:srgbClr val="002060"/>
                </a:solidFill>
              </a:rPr>
              <a:t>Step 2. Select all the remaining slides – Cut (</a:t>
            </a:r>
            <a:r>
              <a:rPr lang="en-US" sz="2000" kern="0" dirty="0" err="1">
                <a:solidFill>
                  <a:srgbClr val="002060"/>
                </a:solidFill>
              </a:rPr>
              <a:t>Ctrl+X</a:t>
            </a:r>
            <a:r>
              <a:rPr lang="en-US" sz="2000" kern="0" dirty="0">
                <a:solidFill>
                  <a:srgbClr val="002060"/>
                </a:solidFill>
              </a:rPr>
              <a:t>) and Paste (</a:t>
            </a:r>
            <a:r>
              <a:rPr lang="en-US" sz="2000" kern="0" dirty="0" err="1">
                <a:solidFill>
                  <a:srgbClr val="002060"/>
                </a:solidFill>
              </a:rPr>
              <a:t>Ctrl+V</a:t>
            </a:r>
            <a:r>
              <a:rPr lang="en-US" sz="2000" kern="0" dirty="0">
                <a:solidFill>
                  <a:srgbClr val="002060"/>
                </a:solidFill>
              </a:rPr>
              <a:t>) them again below the template slide.</a:t>
            </a:r>
          </a:p>
          <a:p>
            <a:pPr marL="0" indent="0" defTabSz="914377">
              <a:buClr>
                <a:srgbClr val="CC9900"/>
              </a:buClr>
              <a:buNone/>
            </a:pPr>
            <a:r>
              <a:rPr lang="en-US" sz="2000" kern="0" dirty="0">
                <a:solidFill>
                  <a:srgbClr val="002060"/>
                </a:solidFill>
              </a:rPr>
              <a:t>You can see a new look of your lesson slides.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023134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41C2B-C5D4-8B48-A36B-BE296E1A9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Title 1">
            <a:extLst>
              <a:ext uri="{FF2B5EF4-FFF2-40B4-BE49-F238E27FC236}">
                <a16:creationId xmlns:a16="http://schemas.microsoft.com/office/drawing/2014/main" id="{DAD88155-CA8F-B839-BFD0-19A8F1CC569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21405" y="1582655"/>
            <a:ext cx="10243225" cy="2041527"/>
          </a:xfrm>
        </p:spPr>
        <p:txBody>
          <a:bodyPr/>
          <a:lstStyle/>
          <a:p>
            <a:pPr algn="ctr" eaLnBrk="1" hangingPunct="1"/>
            <a:r>
              <a:rPr lang="en-US" altLang="en-US" sz="16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Unit … . </a:t>
            </a:r>
            <a:r>
              <a:rPr lang="en-US" altLang="en-US" sz="16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UnitName</a:t>
            </a:r>
            <a:br>
              <a:rPr lang="en-US" altLang="en-US" sz="1600" b="1" dirty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en-US" altLang="en-US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Lesson … . Reading (Skills/Theme)</a:t>
            </a:r>
            <a:br>
              <a:rPr lang="en-US" altLang="en-US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en-US" altLang="en-US" sz="16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(Class Slides)</a:t>
            </a:r>
            <a:br>
              <a:rPr lang="en-US" altLang="en-US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br>
              <a:rPr lang="en-US" altLang="en-US" sz="800" b="1" dirty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br>
              <a:rPr lang="en-US" altLang="en-US" sz="800" b="1" dirty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br>
              <a:rPr lang="en-US" altLang="en-US" sz="800" b="1" dirty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br>
              <a:rPr lang="en-US" altLang="en-US" sz="800" b="1" dirty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NAME OF LESSON / TOPIC</a:t>
            </a:r>
            <a:endParaRPr lang="en-US" altLang="en-US" sz="24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4307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85B213D-83A8-1A44-186E-6B8631494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969465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62CC955-B3EE-6592-F8F2-79AE045BC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>
            <a:extLst>
              <a:ext uri="{FF2B5EF4-FFF2-40B4-BE49-F238E27FC236}">
                <a16:creationId xmlns:a16="http://schemas.microsoft.com/office/drawing/2014/main" id="{59D225A2-315D-9786-8B15-4A5D64139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5537" y="1695723"/>
            <a:ext cx="7400925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976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22338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87450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62088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1928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7648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3368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9088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34817"/>
              </a:buClr>
              <a:buSzPct val="70000"/>
              <a:buFontTx/>
              <a:buNone/>
              <a:tabLst/>
              <a:defRPr/>
            </a:pPr>
            <a:r>
              <a:rPr kumimoji="0" lang="en-AU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Thank You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</a:endParaRPr>
          </a:p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34817"/>
              </a:buClr>
              <a:buSzPct val="70000"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Best Wishes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4C451C-1D2D-D416-B1C2-6FACE7CDBF09}"/>
              </a:ext>
            </a:extLst>
          </p:cNvPr>
          <p:cNvSpPr txBox="1"/>
          <p:nvPr/>
        </p:nvSpPr>
        <p:spPr>
          <a:xfrm>
            <a:off x="6536988" y="6236564"/>
            <a:ext cx="51115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rgbClr val="C00000"/>
                </a:solidFill>
                <a:latin typeface="Calibri"/>
              </a:rPr>
              <a:t>Please support us at </a:t>
            </a:r>
            <a:r>
              <a:rPr lang="en-US" sz="1600" b="1" dirty="0">
                <a:solidFill>
                  <a:srgbClr val="C00000"/>
                </a:solidFill>
                <a:latin typeface="Calibri"/>
                <a:hlinkClick r:id="rId4"/>
              </a:rPr>
              <a:t>https://teacherlecture.com</a:t>
            </a:r>
            <a:r>
              <a:rPr lang="en-US" sz="1600" b="1" dirty="0">
                <a:solidFill>
                  <a:srgbClr val="C00000"/>
                </a:solidFill>
                <a:latin typeface="Calibri"/>
              </a:rPr>
              <a:t> </a:t>
            </a:r>
            <a:endParaRPr sz="1600" b="1" dirty="0">
              <a:solidFill>
                <a:srgbClr val="C00000"/>
              </a:solidFill>
              <a:highlight>
                <a:srgbClr val="FFFF00"/>
              </a:highlight>
              <a:latin typeface="Calibri"/>
            </a:endParaRPr>
          </a:p>
        </p:txBody>
      </p:sp>
      <p:pic>
        <p:nvPicPr>
          <p:cNvPr id="4" name="Picture 3" descr="A cartoon face with a hand&#10;&#10;AI-generated content may be incorrect.">
            <a:extLst>
              <a:ext uri="{FF2B5EF4-FFF2-40B4-BE49-F238E27FC236}">
                <a16:creationId xmlns:a16="http://schemas.microsoft.com/office/drawing/2014/main" id="{A8DF2126-763A-1AE3-C6C8-69B0A97760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341999" y="5576360"/>
            <a:ext cx="687219" cy="4993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903721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6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4060" y="86588"/>
            <a:ext cx="403264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36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TeacherLecture</a:t>
            </a:r>
            <a:r>
              <a:rPr lang="en-US" sz="36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sz="3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3230" y="994888"/>
            <a:ext cx="5139537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</a:rPr>
              <a:t>We</a:t>
            </a:r>
            <a:r>
              <a:rPr sz="2200" b="1" dirty="0">
                <a:solidFill>
                  <a:srgbClr val="C00000"/>
                </a:solidFill>
              </a:rPr>
              <a:t> serve teachers</a:t>
            </a:r>
            <a:r>
              <a:rPr lang="en-US" sz="2200" b="1" dirty="0">
                <a:solidFill>
                  <a:srgbClr val="C00000"/>
                </a:solidFill>
              </a:rPr>
              <a:t> &amp; students</a:t>
            </a:r>
            <a:r>
              <a:rPr sz="2200" b="1" dirty="0">
                <a:solidFill>
                  <a:srgbClr val="C00000"/>
                </a:solidFill>
              </a:rPr>
              <a:t> worldwide.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65284" y="994888"/>
            <a:ext cx="5046189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</a:rPr>
              <a:t>Teach </a:t>
            </a:r>
            <a:r>
              <a:rPr sz="2200" b="1" dirty="0">
                <a:solidFill>
                  <a:srgbClr val="C00000"/>
                </a:solidFill>
              </a:rPr>
              <a:t>brilliantly</a:t>
            </a:r>
            <a:r>
              <a:rPr lang="en-US" sz="2200" b="1" dirty="0">
                <a:solidFill>
                  <a:srgbClr val="C00000"/>
                </a:solidFill>
              </a:rPr>
              <a:t> - </a:t>
            </a:r>
            <a:r>
              <a:rPr sz="2200" b="1" dirty="0">
                <a:solidFill>
                  <a:srgbClr val="C00000"/>
                </a:solidFill>
              </a:rPr>
              <a:t>without late‑night prep.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13231" y="1783080"/>
            <a:ext cx="5139535" cy="1737360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0D6EF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713231" y="1783080"/>
            <a:ext cx="273763" cy="1737360"/>
          </a:xfrm>
          <a:prstGeom prst="rect">
            <a:avLst/>
          </a:prstGeom>
          <a:solidFill>
            <a:srgbClr val="FFC10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023940" y="1843055"/>
            <a:ext cx="40151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1" dirty="0">
                <a:solidFill>
                  <a:srgbClr val="0D6EFD"/>
                </a:solidFill>
              </a:rPr>
              <a:t>Templates &amp; PowerPoint Games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2583" y="2196109"/>
            <a:ext cx="46248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00" b="1" dirty="0">
                <a:solidFill>
                  <a:srgbClr val="212529"/>
                </a:solidFill>
              </a:rPr>
              <a:t>Ready‑to‑teach slide</a:t>
            </a:r>
            <a:r>
              <a:rPr lang="en-US" sz="1600" b="1" dirty="0">
                <a:solidFill>
                  <a:srgbClr val="212529"/>
                </a:solidFill>
              </a:rPr>
              <a:t>s</a:t>
            </a:r>
            <a:r>
              <a:rPr sz="1600" b="1" dirty="0">
                <a:solidFill>
                  <a:srgbClr val="212529"/>
                </a:solidFill>
              </a:rPr>
              <a:t> </a:t>
            </a:r>
            <a:r>
              <a:rPr lang="en-US" sz="1600" b="1" dirty="0">
                <a:solidFill>
                  <a:srgbClr val="212529"/>
                </a:solidFill>
              </a:rPr>
              <a:t>for English (All ages &amp; levels)</a:t>
            </a:r>
            <a:endParaRPr sz="1600" b="1" dirty="0">
              <a:solidFill>
                <a:srgbClr val="212529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11111" y="1801556"/>
            <a:ext cx="5000362" cy="1737360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0D6EF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 b="1"/>
          </a:p>
        </p:txBody>
      </p:sp>
      <p:sp>
        <p:nvSpPr>
          <p:cNvPr id="10" name="Rectangle 9"/>
          <p:cNvSpPr/>
          <p:nvPr/>
        </p:nvSpPr>
        <p:spPr>
          <a:xfrm>
            <a:off x="6611111" y="1801556"/>
            <a:ext cx="287683" cy="1737360"/>
          </a:xfrm>
          <a:prstGeom prst="rect">
            <a:avLst/>
          </a:prstGeom>
          <a:solidFill>
            <a:srgbClr val="FFC10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 b="1"/>
          </a:p>
        </p:txBody>
      </p:sp>
      <p:sp>
        <p:nvSpPr>
          <p:cNvPr id="11" name="TextBox 10"/>
          <p:cNvSpPr txBox="1"/>
          <p:nvPr/>
        </p:nvSpPr>
        <p:spPr>
          <a:xfrm>
            <a:off x="6915784" y="1890076"/>
            <a:ext cx="42193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1" dirty="0">
                <a:solidFill>
                  <a:srgbClr val="0D6EFD"/>
                </a:solidFill>
              </a:rPr>
              <a:t>Teaching Utilities (Smart &amp; AI)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15783" y="2301556"/>
            <a:ext cx="469568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212529"/>
                </a:solidFill>
              </a:rPr>
              <a:t>- Visual</a:t>
            </a:r>
            <a:r>
              <a:rPr sz="1600" b="1" dirty="0">
                <a:solidFill>
                  <a:srgbClr val="212529"/>
                </a:solidFill>
              </a:rPr>
              <a:t> &amp; audio tools</a:t>
            </a:r>
            <a:r>
              <a:rPr lang="en-US" sz="1600" b="1" dirty="0">
                <a:solidFill>
                  <a:srgbClr val="212529"/>
                </a:solidFill>
              </a:rPr>
              <a:t> for lesson design &amp; creation</a:t>
            </a:r>
            <a:endParaRPr sz="1600" b="1" dirty="0">
              <a:solidFill>
                <a:srgbClr val="212529"/>
              </a:solidFill>
            </a:endParaRPr>
          </a:p>
          <a:p>
            <a:r>
              <a:rPr lang="en-US" sz="1600" b="1" dirty="0">
                <a:solidFill>
                  <a:srgbClr val="212529"/>
                </a:solidFill>
              </a:rPr>
              <a:t>- </a:t>
            </a:r>
            <a:r>
              <a:rPr sz="1600" b="1" dirty="0">
                <a:solidFill>
                  <a:srgbClr val="212529"/>
                </a:solidFill>
              </a:rPr>
              <a:t>Warm‑up </a:t>
            </a:r>
            <a:r>
              <a:rPr lang="en-US" sz="1600" b="1" dirty="0">
                <a:solidFill>
                  <a:srgbClr val="212529"/>
                </a:solidFill>
              </a:rPr>
              <a:t>activities and teachers’ resources</a:t>
            </a:r>
            <a:endParaRPr sz="1600" b="1" dirty="0">
              <a:solidFill>
                <a:srgbClr val="212529"/>
              </a:solidFill>
            </a:endParaRPr>
          </a:p>
          <a:p>
            <a:r>
              <a:rPr lang="en-US" sz="1600" b="1" dirty="0">
                <a:solidFill>
                  <a:srgbClr val="212529"/>
                </a:solidFill>
              </a:rPr>
              <a:t>- </a:t>
            </a:r>
            <a:r>
              <a:rPr sz="1600" b="1" dirty="0">
                <a:solidFill>
                  <a:srgbClr val="212529"/>
                </a:solidFill>
              </a:rPr>
              <a:t>AI</a:t>
            </a:r>
            <a:r>
              <a:rPr lang="en-US" sz="1600" b="1" dirty="0">
                <a:solidFill>
                  <a:srgbClr val="212529"/>
                </a:solidFill>
              </a:rPr>
              <a:t>-powered</a:t>
            </a:r>
            <a:r>
              <a:rPr sz="1600" b="1" dirty="0">
                <a:solidFill>
                  <a:srgbClr val="212529"/>
                </a:solidFill>
              </a:rPr>
              <a:t> speak</a:t>
            </a:r>
            <a:r>
              <a:rPr lang="en-US" sz="1600" b="1" dirty="0">
                <a:solidFill>
                  <a:srgbClr val="212529"/>
                </a:solidFill>
              </a:rPr>
              <a:t>ing</a:t>
            </a:r>
            <a:r>
              <a:rPr sz="1600" b="1" dirty="0">
                <a:solidFill>
                  <a:srgbClr val="212529"/>
                </a:solidFill>
              </a:rPr>
              <a:t>/writ</a:t>
            </a:r>
            <a:r>
              <a:rPr lang="en-US" sz="1600" b="1" dirty="0">
                <a:solidFill>
                  <a:srgbClr val="212529"/>
                </a:solidFill>
              </a:rPr>
              <a:t>ing</a:t>
            </a:r>
            <a:r>
              <a:rPr sz="1600" b="1" dirty="0">
                <a:solidFill>
                  <a:srgbClr val="212529"/>
                </a:solidFill>
              </a:rPr>
              <a:t> </a:t>
            </a:r>
            <a:r>
              <a:rPr lang="en-US" sz="1600" b="1" dirty="0">
                <a:solidFill>
                  <a:srgbClr val="212529"/>
                </a:solidFill>
              </a:rPr>
              <a:t>marking apps</a:t>
            </a:r>
          </a:p>
          <a:p>
            <a:r>
              <a:rPr lang="en-US" sz="1600" b="1" dirty="0">
                <a:solidFill>
                  <a:srgbClr val="212529"/>
                </a:solidFill>
              </a:rPr>
              <a:t>- Budget GenAI </a:t>
            </a:r>
            <a:r>
              <a:rPr lang="en-US" sz="1400" b="1" dirty="0">
                <a:solidFill>
                  <a:srgbClr val="212529"/>
                </a:solidFill>
              </a:rPr>
              <a:t>(ChatGPT/Gemini…)</a:t>
            </a:r>
            <a:r>
              <a:rPr lang="en-US" sz="1600" b="1" dirty="0">
                <a:solidFill>
                  <a:srgbClr val="212529"/>
                </a:solidFill>
              </a:rPr>
              <a:t> Plus / Pro accounts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13231" y="3925096"/>
            <a:ext cx="5148164" cy="1737360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0D6EF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Rectangle 25"/>
          <p:cNvSpPr/>
          <p:nvPr/>
        </p:nvSpPr>
        <p:spPr>
          <a:xfrm>
            <a:off x="713232" y="3925096"/>
            <a:ext cx="274222" cy="1737360"/>
          </a:xfrm>
          <a:prstGeom prst="rect">
            <a:avLst/>
          </a:prstGeom>
          <a:solidFill>
            <a:srgbClr val="FFC10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1084983" y="4035836"/>
            <a:ext cx="41446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1" dirty="0">
                <a:solidFill>
                  <a:srgbClr val="0D6EFD"/>
                </a:solidFill>
              </a:rPr>
              <a:t>E‑Learning for Schools &amp; Centers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69263" y="4473736"/>
            <a:ext cx="48921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212529"/>
                </a:solidFill>
              </a:rPr>
              <a:t>- Large-scale LMS / </a:t>
            </a:r>
            <a:r>
              <a:rPr sz="1600" b="1" dirty="0">
                <a:solidFill>
                  <a:srgbClr val="212529"/>
                </a:solidFill>
              </a:rPr>
              <a:t>Moodle setup &amp; </a:t>
            </a:r>
            <a:r>
              <a:rPr lang="en-US" sz="1600" b="1" dirty="0">
                <a:solidFill>
                  <a:srgbClr val="212529"/>
                </a:solidFill>
              </a:rPr>
              <a:t>services</a:t>
            </a:r>
            <a:endParaRPr sz="1600" b="1" dirty="0">
              <a:solidFill>
                <a:srgbClr val="212529"/>
              </a:solidFill>
            </a:endParaRPr>
          </a:p>
          <a:p>
            <a:r>
              <a:rPr lang="en-US" sz="1600" b="1" dirty="0">
                <a:solidFill>
                  <a:srgbClr val="212529"/>
                </a:solidFill>
              </a:rPr>
              <a:t>- P</a:t>
            </a:r>
            <a:r>
              <a:rPr sz="1600" b="1" dirty="0">
                <a:solidFill>
                  <a:srgbClr val="212529"/>
                </a:solidFill>
              </a:rPr>
              <a:t>lacement tests + </a:t>
            </a:r>
            <a:r>
              <a:rPr lang="en-US" sz="1600" b="1" dirty="0">
                <a:solidFill>
                  <a:srgbClr val="212529"/>
                </a:solidFill>
              </a:rPr>
              <a:t>Result </a:t>
            </a:r>
            <a:r>
              <a:rPr sz="1600" b="1" dirty="0">
                <a:solidFill>
                  <a:srgbClr val="212529"/>
                </a:solidFill>
              </a:rPr>
              <a:t>reports</a:t>
            </a:r>
          </a:p>
          <a:p>
            <a:r>
              <a:rPr lang="en-US" sz="1600" b="1" dirty="0">
                <a:solidFill>
                  <a:srgbClr val="212529"/>
                </a:solidFill>
              </a:rPr>
              <a:t>- Materials &amp; </a:t>
            </a:r>
            <a:r>
              <a:rPr sz="1600" b="1" dirty="0">
                <a:solidFill>
                  <a:srgbClr val="212529"/>
                </a:solidFill>
              </a:rPr>
              <a:t>Digital transformation</a:t>
            </a:r>
            <a:endParaRPr lang="en-US" sz="1600" b="1" dirty="0">
              <a:solidFill>
                <a:srgbClr val="212529"/>
              </a:solidFill>
            </a:endParaRPr>
          </a:p>
          <a:p>
            <a:r>
              <a:rPr lang="en-US" sz="1600" b="1" dirty="0">
                <a:solidFill>
                  <a:srgbClr val="212529"/>
                </a:solidFill>
              </a:rPr>
              <a:t>- Ready-made courses for IELTS / Kid English / K1-12…</a:t>
            </a:r>
            <a:endParaRPr sz="1600" b="1" dirty="0">
              <a:solidFill>
                <a:srgbClr val="212529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611110" y="3925096"/>
            <a:ext cx="5092862" cy="1737360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0D6EF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4" name="Rectangle 33"/>
          <p:cNvSpPr/>
          <p:nvPr/>
        </p:nvSpPr>
        <p:spPr>
          <a:xfrm>
            <a:off x="6611110" y="3925096"/>
            <a:ext cx="293005" cy="1737360"/>
          </a:xfrm>
          <a:prstGeom prst="rect">
            <a:avLst/>
          </a:prstGeom>
          <a:solidFill>
            <a:srgbClr val="FFC10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6925511" y="4023344"/>
            <a:ext cx="429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1" dirty="0">
                <a:solidFill>
                  <a:srgbClr val="0D6EFD"/>
                </a:solidFill>
              </a:rPr>
              <a:t>“Teaching on the Go” </a:t>
            </a:r>
            <a:r>
              <a:rPr sz="2400" b="1" dirty="0">
                <a:solidFill>
                  <a:srgbClr val="0D6EFD"/>
                </a:solidFill>
              </a:rPr>
              <a:t>Subscriptions</a:t>
            </a:r>
            <a:endParaRPr sz="2000" b="1" dirty="0">
              <a:solidFill>
                <a:srgbClr val="0D6EF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54694" y="4473736"/>
            <a:ext cx="47492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212529"/>
                </a:solidFill>
              </a:rPr>
              <a:t>- Teaching </a:t>
            </a:r>
            <a:r>
              <a:rPr sz="1600" b="1" dirty="0">
                <a:solidFill>
                  <a:srgbClr val="212529"/>
                </a:solidFill>
              </a:rPr>
              <a:t>Resources:</a:t>
            </a:r>
            <a:r>
              <a:rPr lang="en-US" sz="1600" b="1" dirty="0">
                <a:solidFill>
                  <a:srgbClr val="212529"/>
                </a:solidFill>
              </a:rPr>
              <a:t> </a:t>
            </a:r>
            <a:r>
              <a:rPr lang="en-US" sz="1600" b="1" dirty="0">
                <a:solidFill>
                  <a:srgbClr val="C00000"/>
                </a:solidFill>
              </a:rPr>
              <a:t>• Family &amp; Friends • IELTS </a:t>
            </a:r>
            <a:r>
              <a:rPr sz="1600" b="1" dirty="0">
                <a:solidFill>
                  <a:srgbClr val="212529"/>
                </a:solidFill>
              </a:rPr>
              <a:t> </a:t>
            </a:r>
            <a:endParaRPr lang="en-US" sz="1600" b="1" dirty="0">
              <a:solidFill>
                <a:srgbClr val="212529"/>
              </a:solidFill>
            </a:endParaRPr>
          </a:p>
          <a:p>
            <a:r>
              <a:rPr lang="en-US" sz="1600" b="1" dirty="0">
                <a:solidFill>
                  <a:srgbClr val="C00000"/>
                </a:solidFill>
              </a:rPr>
              <a:t>• </a:t>
            </a:r>
            <a:r>
              <a:rPr sz="1600" b="1" dirty="0">
                <a:solidFill>
                  <a:srgbClr val="C00000"/>
                </a:solidFill>
              </a:rPr>
              <a:t>Solutions • Pathways • Life •</a:t>
            </a:r>
            <a:r>
              <a:rPr lang="en-US" sz="1600" b="1" dirty="0">
                <a:solidFill>
                  <a:srgbClr val="C00000"/>
                </a:solidFill>
              </a:rPr>
              <a:t> Speaking/</a:t>
            </a:r>
            <a:r>
              <a:rPr sz="1600" b="1" dirty="0">
                <a:solidFill>
                  <a:srgbClr val="C00000"/>
                </a:solidFill>
              </a:rPr>
              <a:t>Writing</a:t>
            </a:r>
            <a:r>
              <a:rPr lang="en-US" sz="1600" b="1" dirty="0">
                <a:solidFill>
                  <a:srgbClr val="C00000"/>
                </a:solidFill>
              </a:rPr>
              <a:t>…</a:t>
            </a:r>
            <a:endParaRPr sz="1600" b="1" dirty="0">
              <a:solidFill>
                <a:srgbClr val="C00000"/>
              </a:solidFill>
            </a:endParaRPr>
          </a:p>
          <a:p>
            <a:r>
              <a:rPr lang="en-US" sz="1600" b="1" dirty="0">
                <a:solidFill>
                  <a:srgbClr val="212529"/>
                </a:solidFill>
              </a:rPr>
              <a:t>- Presentation Tools </a:t>
            </a:r>
            <a:r>
              <a:rPr lang="en-US" sz="1600" b="1" dirty="0">
                <a:solidFill>
                  <a:srgbClr val="C00000"/>
                </a:solidFill>
              </a:rPr>
              <a:t>(Kid English / IELTS / KET-CAE…)</a:t>
            </a:r>
            <a:endParaRPr sz="1600" b="1" dirty="0">
              <a:solidFill>
                <a:srgbClr val="C00000"/>
              </a:solidFill>
            </a:endParaRPr>
          </a:p>
          <a:p>
            <a:r>
              <a:rPr lang="en-US" sz="1600" b="1" dirty="0">
                <a:solidFill>
                  <a:srgbClr val="212529"/>
                </a:solidFill>
              </a:rPr>
              <a:t>- Cyber-library </a:t>
            </a:r>
            <a:r>
              <a:rPr lang="en-US" sz="1400" b="1" dirty="0">
                <a:solidFill>
                  <a:srgbClr val="212529"/>
                </a:solidFill>
              </a:rPr>
              <a:t>(Click &amp; teach: All levels &amp; classes)</a:t>
            </a:r>
            <a:endParaRPr sz="1600" b="1" dirty="0">
              <a:solidFill>
                <a:srgbClr val="212529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8834" y="5841764"/>
            <a:ext cx="11130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BUILT FOR TEACHERS: </a:t>
            </a:r>
            <a:r>
              <a:rPr b="1" dirty="0">
                <a:solidFill>
                  <a:srgbClr val="FFFF00"/>
                </a:solidFill>
              </a:rPr>
              <a:t>• </a:t>
            </a:r>
            <a:r>
              <a:rPr lang="en-US" b="1" dirty="0">
                <a:solidFill>
                  <a:srgbClr val="FFFF00"/>
                </a:solidFill>
              </a:rPr>
              <a:t>Beautiful slides • Ready-made worksheets &amp; handouts</a:t>
            </a:r>
            <a:r>
              <a:rPr b="1" dirty="0">
                <a:solidFill>
                  <a:srgbClr val="FFFF00"/>
                </a:solidFill>
              </a:rPr>
              <a:t> • Fast turnaround</a:t>
            </a:r>
            <a:r>
              <a:rPr lang="en-US" b="1" dirty="0">
                <a:solidFill>
                  <a:srgbClr val="FFFF00"/>
                </a:solidFill>
              </a:rPr>
              <a:t>. </a:t>
            </a:r>
            <a:r>
              <a:rPr lang="en-US" b="1" dirty="0">
                <a:solidFill>
                  <a:srgbClr val="002060"/>
                </a:solidFill>
                <a:highlight>
                  <a:srgbClr val="FFFF00"/>
                </a:highlight>
              </a:rPr>
              <a:t>Only from $1</a:t>
            </a:r>
            <a:endParaRPr b="1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323D928-7D85-F64A-F3F1-A328D56EDB42}"/>
              </a:ext>
            </a:extLst>
          </p:cNvPr>
          <p:cNvSpPr txBox="1"/>
          <p:nvPr/>
        </p:nvSpPr>
        <p:spPr>
          <a:xfrm>
            <a:off x="1023940" y="2524764"/>
            <a:ext cx="40151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1" dirty="0">
                <a:solidFill>
                  <a:srgbClr val="0D6EFD"/>
                </a:solidFill>
              </a:rPr>
              <a:t>Worksheets &amp; Assessment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08329A2-68D7-0870-E0EE-324B8C4DDC97}"/>
              </a:ext>
            </a:extLst>
          </p:cNvPr>
          <p:cNvSpPr txBox="1"/>
          <p:nvPr/>
        </p:nvSpPr>
        <p:spPr>
          <a:xfrm>
            <a:off x="1172582" y="2894045"/>
            <a:ext cx="43819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212529"/>
                </a:solidFill>
              </a:rPr>
              <a:t>- </a:t>
            </a:r>
            <a:r>
              <a:rPr sz="1600" b="1" dirty="0">
                <a:solidFill>
                  <a:srgbClr val="212529"/>
                </a:solidFill>
              </a:rPr>
              <a:t>English </a:t>
            </a:r>
            <a:r>
              <a:rPr lang="en-US" sz="1600" b="1" dirty="0">
                <a:solidFill>
                  <a:srgbClr val="212529"/>
                </a:solidFill>
              </a:rPr>
              <a:t>Pre-school; - K1-12; - IELTS worksheets</a:t>
            </a:r>
            <a:endParaRPr sz="1600" b="1" dirty="0">
              <a:solidFill>
                <a:srgbClr val="212529"/>
              </a:solidFill>
            </a:endParaRPr>
          </a:p>
          <a:p>
            <a:r>
              <a:rPr lang="en-US" sz="1600" b="1" dirty="0">
                <a:solidFill>
                  <a:srgbClr val="212529"/>
                </a:solidFill>
              </a:rPr>
              <a:t>- </a:t>
            </a:r>
            <a:r>
              <a:rPr sz="1600" b="1" dirty="0">
                <a:solidFill>
                  <a:srgbClr val="212529"/>
                </a:solidFill>
              </a:rPr>
              <a:t>KET–</a:t>
            </a:r>
            <a:r>
              <a:rPr lang="en-US" sz="1600" b="1" dirty="0">
                <a:solidFill>
                  <a:srgbClr val="212529"/>
                </a:solidFill>
              </a:rPr>
              <a:t>CA</a:t>
            </a:r>
            <a:r>
              <a:rPr sz="1600" b="1" dirty="0">
                <a:solidFill>
                  <a:srgbClr val="212529"/>
                </a:solidFill>
              </a:rPr>
              <a:t>E</a:t>
            </a:r>
            <a:r>
              <a:rPr lang="en-US" sz="1600" b="1" dirty="0">
                <a:solidFill>
                  <a:srgbClr val="212529"/>
                </a:solidFill>
              </a:rPr>
              <a:t> self-evaluation; - Quizzes/Tests…</a:t>
            </a:r>
            <a:endParaRPr sz="1600" b="1" dirty="0">
              <a:solidFill>
                <a:srgbClr val="212529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58F98E-86C1-19A4-CE31-FD07B90FE3C7}"/>
              </a:ext>
            </a:extLst>
          </p:cNvPr>
          <p:cNvSpPr txBox="1"/>
          <p:nvPr/>
        </p:nvSpPr>
        <p:spPr>
          <a:xfrm>
            <a:off x="1100994" y="6289171"/>
            <a:ext cx="100501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</a:rPr>
              <a:t>GREAT FOR STUDENTS: </a:t>
            </a:r>
            <a:r>
              <a:rPr sz="1600" b="1" dirty="0">
                <a:solidFill>
                  <a:srgbClr val="FFFF00"/>
                </a:solidFill>
              </a:rPr>
              <a:t>• </a:t>
            </a:r>
            <a:r>
              <a:rPr lang="en-US" sz="1600" b="1" dirty="0">
                <a:solidFill>
                  <a:srgbClr val="FFFF00"/>
                </a:solidFill>
              </a:rPr>
              <a:t>Standard courses • Budget tuition</a:t>
            </a:r>
            <a:r>
              <a:rPr sz="1600" b="1" dirty="0">
                <a:solidFill>
                  <a:srgbClr val="FFFF00"/>
                </a:solidFill>
              </a:rPr>
              <a:t> • </a:t>
            </a:r>
            <a:r>
              <a:rPr lang="en-US" sz="1600" b="1" dirty="0">
                <a:solidFill>
                  <a:srgbClr val="FFFF00"/>
                </a:solidFill>
              </a:rPr>
              <a:t>Boost your English. </a:t>
            </a:r>
            <a:endParaRPr sz="1600" b="1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097280"/>
          </a:xfrm>
          <a:prstGeom prst="rect">
            <a:avLst/>
          </a:prstGeom>
          <a:solidFill>
            <a:srgbClr val="0D6EF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390213" y="111502"/>
            <a:ext cx="604652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 dirty="0">
                <a:solidFill>
                  <a:schemeClr val="bg1"/>
                </a:solidFill>
              </a:rPr>
              <a:t>Get Started with </a:t>
            </a:r>
            <a:r>
              <a:rPr lang="en-US" sz="2800" b="1" dirty="0">
                <a:solidFill>
                  <a:schemeClr val="bg1"/>
                </a:solidFill>
              </a:rPr>
              <a:t>“</a:t>
            </a:r>
            <a:r>
              <a:rPr lang="en-US" sz="28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TeacherLecture.com</a:t>
            </a:r>
            <a:r>
              <a:rPr lang="en-US" sz="2800" b="1" dirty="0">
                <a:solidFill>
                  <a:schemeClr val="bg1"/>
                </a:solidFill>
              </a:rPr>
              <a:t>”</a:t>
            </a:r>
            <a:endParaRPr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557" y="680442"/>
            <a:ext cx="1163428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C00000"/>
                </a:solidFill>
              </a:rPr>
              <a:t>Your </a:t>
            </a:r>
            <a:r>
              <a:rPr sz="1800" b="1" dirty="0">
                <a:solidFill>
                  <a:srgbClr val="C00000"/>
                </a:solidFill>
              </a:rPr>
              <a:t>dream come</a:t>
            </a:r>
            <a:r>
              <a:rPr lang="en-US" sz="1800" b="1" dirty="0">
                <a:solidFill>
                  <a:srgbClr val="C00000"/>
                </a:solidFill>
              </a:rPr>
              <a:t>s</a:t>
            </a:r>
            <a:r>
              <a:rPr sz="1800" b="1" dirty="0">
                <a:solidFill>
                  <a:srgbClr val="C00000"/>
                </a:solidFill>
              </a:rPr>
              <a:t> true: </a:t>
            </a:r>
            <a:r>
              <a:rPr lang="en-US" b="1" dirty="0">
                <a:solidFill>
                  <a:srgbClr val="C00000"/>
                </a:solidFill>
              </a:rPr>
              <a:t>“No more heavy preparation, yet excellent teaching every lesson &amp; Time to enjoy life.”</a:t>
            </a:r>
            <a:endParaRPr sz="1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" y="1220258"/>
            <a:ext cx="4665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0D6EFD"/>
                </a:solidFill>
              </a:rPr>
              <a:t>Easy </a:t>
            </a:r>
            <a:r>
              <a:rPr sz="2400" b="1" dirty="0">
                <a:solidFill>
                  <a:srgbClr val="0D6EFD"/>
                </a:solidFill>
              </a:rPr>
              <a:t>ways to </a:t>
            </a:r>
            <a:r>
              <a:rPr lang="en-US" sz="2400" b="1" dirty="0">
                <a:solidFill>
                  <a:srgbClr val="0D6EFD"/>
                </a:solidFill>
              </a:rPr>
              <a:t>boost your teaching</a:t>
            </a:r>
            <a:endParaRPr sz="2400" b="1" dirty="0">
              <a:solidFill>
                <a:srgbClr val="0D6EF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39" y="1677458"/>
            <a:ext cx="6429337" cy="1711366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b="1" dirty="0">
                <a:solidFill>
                  <a:srgbClr val="002060"/>
                </a:solidFill>
              </a:rPr>
              <a:t>1) Download ready-made resources → editable PPTX/Docs</a:t>
            </a:r>
            <a:r>
              <a:rPr lang="en-US" b="1" dirty="0">
                <a:solidFill>
                  <a:srgbClr val="002060"/>
                </a:solidFill>
              </a:rPr>
              <a:t>…</a:t>
            </a:r>
            <a:endParaRPr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b="1" dirty="0">
                <a:solidFill>
                  <a:srgbClr val="002060"/>
                </a:solidFill>
              </a:rPr>
              <a:t>2) Customize any pack → we tailor to your syllabus &amp; level.</a:t>
            </a:r>
          </a:p>
          <a:p>
            <a:pPr>
              <a:lnSpc>
                <a:spcPct val="150000"/>
              </a:lnSpc>
            </a:pPr>
            <a:r>
              <a:rPr b="1" dirty="0">
                <a:solidFill>
                  <a:srgbClr val="002060"/>
                </a:solidFill>
              </a:rPr>
              <a:t>3) Subscribe to “Teaching on the </a:t>
            </a:r>
            <a:r>
              <a:rPr lang="en-US" b="1" dirty="0">
                <a:solidFill>
                  <a:srgbClr val="002060"/>
                </a:solidFill>
              </a:rPr>
              <a:t>g</a:t>
            </a:r>
            <a:r>
              <a:rPr b="1" dirty="0">
                <a:solidFill>
                  <a:srgbClr val="002060"/>
                </a:solidFill>
              </a:rPr>
              <a:t>o” → </a:t>
            </a:r>
            <a:r>
              <a:rPr lang="en-US" b="1" dirty="0">
                <a:solidFill>
                  <a:srgbClr val="002060"/>
                </a:solidFill>
              </a:rPr>
              <a:t>fresh slides &amp; </a:t>
            </a:r>
            <a:r>
              <a:rPr b="1" dirty="0">
                <a:solidFill>
                  <a:srgbClr val="002060"/>
                </a:solidFill>
              </a:rPr>
              <a:t>materials</a:t>
            </a:r>
            <a:r>
              <a:rPr lang="en-US" b="1" dirty="0">
                <a:solidFill>
                  <a:srgbClr val="002060"/>
                </a:solidFill>
              </a:rPr>
              <a:t>…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highlight>
                  <a:srgbClr val="FFFF00"/>
                </a:highlight>
              </a:rPr>
              <a:t>Every teacher can teach IELTS, English for Kids, K1-12, KET-CAE..</a:t>
            </a:r>
            <a:r>
              <a:rPr b="1" dirty="0">
                <a:solidFill>
                  <a:srgbClr val="002060"/>
                </a:solidFill>
                <a:highlight>
                  <a:srgbClr val="FFFF00"/>
                </a:highlight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3705072"/>
            <a:ext cx="4665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400" b="1">
                <a:solidFill>
                  <a:srgbClr val="0D6EFD"/>
                </a:solidFill>
              </a:rPr>
              <a:t>Try it today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39" y="4116552"/>
            <a:ext cx="6429338" cy="1711366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b="1" dirty="0">
                <a:solidFill>
                  <a:srgbClr val="002060"/>
                </a:solidFill>
              </a:rPr>
              <a:t>• Browse free samples &amp; bundles: </a:t>
            </a:r>
            <a:r>
              <a:rPr lang="en-US" b="1" dirty="0">
                <a:solidFill>
                  <a:srgbClr val="002060"/>
                </a:solidFill>
                <a:hlinkClick r:id="rId3"/>
              </a:rPr>
              <a:t>https://</a:t>
            </a:r>
            <a:r>
              <a:rPr b="1" dirty="0">
                <a:solidFill>
                  <a:srgbClr val="002060"/>
                </a:solidFill>
                <a:hlinkClick r:id="rId3"/>
              </a:rPr>
              <a:t>teacherlecture.com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endParaRPr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b="1" dirty="0">
                <a:solidFill>
                  <a:srgbClr val="002060"/>
                </a:solidFill>
              </a:rPr>
              <a:t>• </a:t>
            </a:r>
            <a:r>
              <a:rPr lang="en-US" b="1" dirty="0">
                <a:solidFill>
                  <a:srgbClr val="002060"/>
                </a:solidFill>
              </a:rPr>
              <a:t>Access all English teaching resources: </a:t>
            </a:r>
            <a:r>
              <a:rPr lang="en-US" b="1" dirty="0">
                <a:solidFill>
                  <a:srgbClr val="002060"/>
                </a:solidFill>
                <a:hlinkClick r:id="rId2"/>
              </a:rPr>
              <a:t>Subscribe now</a:t>
            </a:r>
            <a:r>
              <a:rPr lang="en-US" b="1" dirty="0">
                <a:solidFill>
                  <a:srgbClr val="002060"/>
                </a:solidFill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00B050"/>
                </a:solidFill>
              </a:rPr>
              <a:t>Teach effortlessly &amp; Spend time with your beloved family.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7030A0"/>
                </a:solidFill>
              </a:rPr>
              <a:t>Please support us. We’ll do the hark work for you.</a:t>
            </a:r>
            <a:endParaRPr b="1" dirty="0">
              <a:solidFill>
                <a:srgbClr val="7030A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374193" y="3712678"/>
            <a:ext cx="4194101" cy="82296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800" b="1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 your free sample pack → teacherlecture.com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74929" y="1400436"/>
            <a:ext cx="25515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solidFill>
                  <a:srgbClr val="0D6EFD"/>
                </a:solidFill>
              </a:rPr>
              <a:t>Contact 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46070" y="1893629"/>
            <a:ext cx="3689377" cy="1162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212529"/>
                </a:solidFill>
              </a:rPr>
              <a:t>Website</a:t>
            </a:r>
            <a:r>
              <a:rPr sz="1600" dirty="0">
                <a:solidFill>
                  <a:srgbClr val="212529"/>
                </a:solidFill>
              </a:rPr>
              <a:t>: </a:t>
            </a:r>
            <a:r>
              <a:rPr lang="en-US" sz="1600" b="1" dirty="0">
                <a:solidFill>
                  <a:srgbClr val="212529"/>
                </a:solidFill>
                <a:hlinkClick r:id="rId3"/>
              </a:rPr>
              <a:t>https://teacherlecture.com</a:t>
            </a:r>
            <a:r>
              <a:rPr lang="en-US" sz="1600" dirty="0">
                <a:solidFill>
                  <a:srgbClr val="212529"/>
                </a:solidFill>
              </a:rPr>
              <a:t> </a:t>
            </a:r>
            <a:endParaRPr sz="1600" dirty="0">
              <a:solidFill>
                <a:srgbClr val="212529"/>
              </a:solidFill>
            </a:endParaRPr>
          </a:p>
          <a:p>
            <a:pPr>
              <a:lnSpc>
                <a:spcPct val="150000"/>
              </a:lnSpc>
            </a:pPr>
            <a:r>
              <a:rPr sz="1600" dirty="0">
                <a:solidFill>
                  <a:srgbClr val="212529"/>
                </a:solidFill>
              </a:rPr>
              <a:t>Email: </a:t>
            </a:r>
            <a:r>
              <a:rPr sz="1600" b="1" dirty="0">
                <a:solidFill>
                  <a:srgbClr val="212529"/>
                </a:solidFill>
              </a:rPr>
              <a:t>contact@teacherlecture.com</a:t>
            </a:r>
          </a:p>
          <a:p>
            <a:pPr>
              <a:lnSpc>
                <a:spcPct val="150000"/>
              </a:lnSpc>
            </a:pPr>
            <a:endParaRPr sz="1600" dirty="0">
              <a:solidFill>
                <a:srgbClr val="212529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FD053C-B122-89EE-7A2F-F015137B1F8C}"/>
              </a:ext>
            </a:extLst>
          </p:cNvPr>
          <p:cNvSpPr txBox="1"/>
          <p:nvPr/>
        </p:nvSpPr>
        <p:spPr>
          <a:xfrm>
            <a:off x="1077582" y="5960275"/>
            <a:ext cx="100368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BUILT FOR TEACHERS: </a:t>
            </a:r>
            <a:r>
              <a:rPr sz="1600" b="1" dirty="0">
                <a:solidFill>
                  <a:srgbClr val="C00000"/>
                </a:solidFill>
              </a:rPr>
              <a:t>• </a:t>
            </a:r>
            <a:r>
              <a:rPr lang="en-US" sz="1600" b="1" dirty="0">
                <a:solidFill>
                  <a:srgbClr val="C00000"/>
                </a:solidFill>
              </a:rPr>
              <a:t>Beautiful slides • Ready-made worksheets &amp; handouts</a:t>
            </a:r>
            <a:r>
              <a:rPr sz="1600" b="1" dirty="0">
                <a:solidFill>
                  <a:srgbClr val="C00000"/>
                </a:solidFill>
              </a:rPr>
              <a:t> • Fast turnaround</a:t>
            </a:r>
            <a:r>
              <a:rPr lang="en-US" sz="1600" b="1" dirty="0">
                <a:solidFill>
                  <a:srgbClr val="C00000"/>
                </a:solidFill>
              </a:rPr>
              <a:t>. </a:t>
            </a:r>
            <a:r>
              <a:rPr lang="en-US" sz="1600" b="1" dirty="0">
                <a:solidFill>
                  <a:srgbClr val="002060"/>
                </a:solidFill>
                <a:highlight>
                  <a:srgbClr val="FFFF00"/>
                </a:highlight>
              </a:rPr>
              <a:t>Only from $1</a:t>
            </a:r>
            <a:endParaRPr sz="1600" b="1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DBBFE5-DDF3-BA11-19BE-0C1002C0FA29}"/>
              </a:ext>
            </a:extLst>
          </p:cNvPr>
          <p:cNvSpPr txBox="1"/>
          <p:nvPr/>
        </p:nvSpPr>
        <p:spPr>
          <a:xfrm>
            <a:off x="1639110" y="6357267"/>
            <a:ext cx="89137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7030A0"/>
                </a:solidFill>
              </a:rPr>
              <a:t>GREAT FOR STUDENTS: </a:t>
            </a:r>
            <a:r>
              <a:rPr sz="1600" b="1" dirty="0">
                <a:solidFill>
                  <a:srgbClr val="7030A0"/>
                </a:solidFill>
              </a:rPr>
              <a:t>• </a:t>
            </a:r>
            <a:r>
              <a:rPr lang="en-US" sz="1600" b="1" dirty="0">
                <a:solidFill>
                  <a:srgbClr val="7030A0"/>
                </a:solidFill>
              </a:rPr>
              <a:t>Standard courses • Budget tuition</a:t>
            </a:r>
            <a:r>
              <a:rPr sz="1600" b="1" dirty="0">
                <a:solidFill>
                  <a:srgbClr val="7030A0"/>
                </a:solidFill>
              </a:rPr>
              <a:t> • </a:t>
            </a:r>
            <a:r>
              <a:rPr lang="en-US" sz="1600" b="1" dirty="0">
                <a:solidFill>
                  <a:srgbClr val="7030A0"/>
                </a:solidFill>
              </a:rPr>
              <a:t>Boost your English.</a:t>
            </a:r>
            <a:endParaRPr sz="1600" b="1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EC56AB6-83F1-C3E6-329B-C38876A74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0A17956D-7AF7-CFB4-B064-91409A626C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39238" y="-427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A662CF24-3FE2-7AA4-DE38-9DB46FCAAB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56738" y="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BCB703-8471-E9E0-D9D5-0FECD6D3C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250" y="572132"/>
            <a:ext cx="4137499" cy="645625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rgbClr val="3C3C3C"/>
                </a:solidFill>
              </a:rPr>
              <a:t>SAMPLES</a:t>
            </a:r>
            <a:endParaRPr sz="2800" dirty="0">
              <a:solidFill>
                <a:srgbClr val="3C3C3C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5CFA1D-7D09-B91B-ED7F-27D2E379D1DF}"/>
              </a:ext>
            </a:extLst>
          </p:cNvPr>
          <p:cNvSpPr txBox="1">
            <a:spLocks/>
          </p:cNvSpPr>
          <p:nvPr/>
        </p:nvSpPr>
        <p:spPr bwMode="auto">
          <a:xfrm>
            <a:off x="916021" y="1468170"/>
            <a:ext cx="10359958" cy="159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defTabSz="914377">
              <a:buClr>
                <a:srgbClr val="CC9900"/>
              </a:buClr>
              <a:buNone/>
            </a:pPr>
            <a:r>
              <a:rPr lang="en-US" sz="2000" kern="0" dirty="0">
                <a:solidFill>
                  <a:srgbClr val="002060"/>
                </a:solidFill>
                <a:cs typeface="Arial"/>
              </a:rPr>
              <a:t>As a demo, below are 5 sample ‘original’ slides generated by “Teaching Slides Generator Pro” app. These slides are then ‘decorated’ by a template above.</a:t>
            </a:r>
          </a:p>
          <a:p>
            <a:pPr marL="0" indent="0" defTabSz="914377">
              <a:buClr>
                <a:srgbClr val="CC9900"/>
              </a:buClr>
              <a:buNone/>
            </a:pPr>
            <a:endParaRPr lang="en-US" sz="900" kern="0" dirty="0">
              <a:solidFill>
                <a:srgbClr val="002060"/>
              </a:solidFill>
              <a:cs typeface="Arial"/>
            </a:endParaRPr>
          </a:p>
          <a:p>
            <a:pPr marL="0" indent="0" defTabSz="914377">
              <a:buClr>
                <a:srgbClr val="CC9900"/>
              </a:buClr>
              <a:buNone/>
            </a:pPr>
            <a:r>
              <a:rPr lang="en-US" sz="1600" kern="0" dirty="0">
                <a:solidFill>
                  <a:srgbClr val="002060"/>
                </a:solidFill>
                <a:cs typeface="Arial"/>
              </a:rPr>
              <a:t>You can also use Line Spacing, Font formatting (Bold / </a:t>
            </a:r>
            <a:r>
              <a:rPr lang="en-US" sz="1600" kern="0" dirty="0" err="1">
                <a:solidFill>
                  <a:srgbClr val="002060"/>
                </a:solidFill>
                <a:cs typeface="Arial"/>
              </a:rPr>
              <a:t>Itatic</a:t>
            </a:r>
            <a:r>
              <a:rPr lang="en-US" sz="1600" kern="0" dirty="0">
                <a:solidFill>
                  <a:srgbClr val="002060"/>
                </a:solidFill>
                <a:cs typeface="Arial"/>
              </a:rPr>
              <a:t>…) to adjust your presentation slides as your preference.</a:t>
            </a:r>
            <a:endParaRPr lang="en-US" sz="1400" kern="0" dirty="0">
              <a:solidFill>
                <a:srgbClr val="C00000"/>
              </a:solidFill>
              <a:cs typeface="Arial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CBB16E-0B3C-FC5E-E607-B3E38C22476A}"/>
              </a:ext>
            </a:extLst>
          </p:cNvPr>
          <p:cNvSpPr txBox="1">
            <a:spLocks/>
          </p:cNvSpPr>
          <p:nvPr/>
        </p:nvSpPr>
        <p:spPr bwMode="auto">
          <a:xfrm>
            <a:off x="916021" y="5165387"/>
            <a:ext cx="10359958" cy="8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defTabSz="914377">
              <a:buClr>
                <a:srgbClr val="CC9900"/>
              </a:buClr>
              <a:buNone/>
            </a:pPr>
            <a:r>
              <a:rPr lang="en-US" sz="1200" u="sng" kern="0" dirty="0">
                <a:cs typeface="Arial"/>
              </a:rPr>
              <a:t>Sources</a:t>
            </a:r>
            <a:r>
              <a:rPr lang="en-US" sz="1200" kern="0" dirty="0">
                <a:cs typeface="Arial"/>
              </a:rPr>
              <a:t>: </a:t>
            </a:r>
          </a:p>
          <a:p>
            <a:pPr marL="0" indent="0" defTabSz="914377">
              <a:buClr>
                <a:srgbClr val="CC9900"/>
              </a:buClr>
              <a:buNone/>
            </a:pPr>
            <a:r>
              <a:rPr lang="en-US" sz="1200" kern="0" dirty="0">
                <a:cs typeface="Arial"/>
              </a:rPr>
              <a:t>These samples are generated from the PDF pages of the textbook “Solutions Elementary – 3</a:t>
            </a:r>
            <a:r>
              <a:rPr lang="en-US" sz="1200" kern="0" baseline="30000" dirty="0">
                <a:cs typeface="Arial"/>
              </a:rPr>
              <a:t>rd</a:t>
            </a:r>
            <a:r>
              <a:rPr lang="en-US" sz="1200" kern="0" dirty="0">
                <a:cs typeface="Arial"/>
              </a:rPr>
              <a:t> Edition” by Oxford University Press (Unit 1 – Lesson A, pp.8-9)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0E3FD0-A446-1E79-CEDF-41B99C049128}"/>
              </a:ext>
            </a:extLst>
          </p:cNvPr>
          <p:cNvSpPr txBox="1">
            <a:spLocks/>
          </p:cNvSpPr>
          <p:nvPr/>
        </p:nvSpPr>
        <p:spPr bwMode="auto">
          <a:xfrm>
            <a:off x="916021" y="3303085"/>
            <a:ext cx="10359958" cy="9814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defTabSz="914377">
              <a:buClr>
                <a:srgbClr val="CC9900"/>
              </a:buClr>
              <a:buNone/>
            </a:pPr>
            <a:r>
              <a:rPr lang="en-US" sz="1600" kern="0" dirty="0">
                <a:solidFill>
                  <a:srgbClr val="C00000"/>
                </a:solidFill>
                <a:cs typeface="Arial"/>
              </a:rPr>
              <a:t>FURTHER TIPS: </a:t>
            </a:r>
          </a:p>
          <a:p>
            <a:pPr marL="0" indent="0" defTabSz="914377">
              <a:buClr>
                <a:srgbClr val="CC9900"/>
              </a:buClr>
              <a:buNone/>
            </a:pPr>
            <a:r>
              <a:rPr lang="en-US" sz="1600" kern="0" dirty="0">
                <a:solidFill>
                  <a:srgbClr val="C00000"/>
                </a:solidFill>
                <a:cs typeface="Arial"/>
              </a:rPr>
              <a:t>To make the “Key/Answer” appear when you click on the slide. Simply select the ‘Key/Answer’ textboxes, and then click “Animations – Appear” to apply the animation effect.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520387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87680" y="487680"/>
            <a:ext cx="11216640" cy="97536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defTabSz="1219170"/>
            <a:r>
              <a:rPr lang="en-US" sz="2667" b="1" dirty="0">
                <a:solidFill>
                  <a:srgbClr val="0000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 1A: Family and Friends</a:t>
            </a:r>
            <a:endParaRPr lang="en-US" sz="26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 1"/>
          <p:cNvSpPr/>
          <p:nvPr/>
        </p:nvSpPr>
        <p:spPr>
          <a:xfrm>
            <a:off x="487680" y="1584960"/>
            <a:ext cx="11216640" cy="478536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algn="ctr" defTabSz="1219170"/>
            <a:r>
              <a:rPr lang="en-US" sz="2667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can talk about family members.</a:t>
            </a:r>
            <a:endParaRPr lang="en-US" sz="2667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87680" y="487680"/>
            <a:ext cx="11216640" cy="97536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defTabSz="1219170"/>
            <a:r>
              <a:rPr lang="en-US" sz="2667" b="1" dirty="0">
                <a:solidFill>
                  <a:srgbClr val="0000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Lesson Objectives</a:t>
            </a:r>
            <a:endParaRPr lang="en-US" sz="26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 1"/>
          <p:cNvSpPr/>
          <p:nvPr/>
        </p:nvSpPr>
        <p:spPr>
          <a:xfrm>
            <a:off x="487680" y="1584960"/>
            <a:ext cx="11216640" cy="478536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marL="457189" indent="-457189" defTabSz="1219170">
              <a:buSzPct val="100000"/>
              <a:buFontTx/>
              <a:buChar char="•"/>
            </a:pPr>
            <a:r>
              <a:rPr lang="en-US" sz="1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Identify and use vocabulary related to family members.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  <a:p>
            <a:pPr marL="457189" indent="-457189" defTabSz="1219170">
              <a:buSzPct val="100000"/>
              <a:buFontTx/>
              <a:buChar char="•"/>
            </a:pPr>
            <a:r>
              <a:rPr lang="en-US" sz="1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Understand and apply possessive 's for relationships.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  <a:p>
            <a:pPr marL="457189" indent="-457189" defTabSz="1219170">
              <a:buSzPct val="100000"/>
              <a:buFontTx/>
              <a:buChar char="•"/>
            </a:pPr>
            <a:r>
              <a:rPr lang="en-US" sz="1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Recognize and use compound family terms (e.g., -in-law, step-, great-).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  <a:p>
            <a:pPr marL="457189" indent="-457189" defTabSz="1219170">
              <a:buSzPct val="100000"/>
              <a:buFontTx/>
              <a:buChar char="•"/>
            </a:pPr>
            <a:r>
              <a:rPr lang="en-US" sz="1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Practice using 'have got' to describe family relationships and possessions.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  <a:p>
            <a:pPr marL="457189" indent="-457189" defTabSz="1219170">
              <a:buSzPct val="100000"/>
              <a:buFontTx/>
              <a:buChar char="•"/>
            </a:pPr>
            <a:r>
              <a:rPr lang="en-US" sz="1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Engage in discussions about family.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87680" y="487680"/>
            <a:ext cx="11216640" cy="97536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defTabSz="1219170"/>
            <a:r>
              <a:rPr lang="en-US" sz="2667" b="1" dirty="0">
                <a:solidFill>
                  <a:srgbClr val="0000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New Words &amp; Expressions</a:t>
            </a:r>
            <a:endParaRPr lang="en-US" sz="26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 1"/>
          <p:cNvSpPr/>
          <p:nvPr/>
        </p:nvSpPr>
        <p:spPr>
          <a:xfrm>
            <a:off x="487680" y="1584960"/>
            <a:ext cx="11216640" cy="478536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marL="457189" indent="-457189" defTabSz="1219170">
              <a:buSzPct val="100000"/>
              <a:buFontTx/>
              <a:buChar char="•"/>
            </a:pPr>
            <a:r>
              <a:rPr lang="en-US" sz="2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aunt</a:t>
            </a:r>
            <a:r>
              <a:rPr lang="en-US" sz="1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(n) /ɑːnt/ = </a:t>
            </a:r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father's/mother's sister</a:t>
            </a:r>
            <a:r>
              <a:rPr lang="en-US" sz="1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(cô, dì, bác gái)</a:t>
            </a:r>
            <a:endParaRPr lang="en-US" sz="2133" dirty="0">
              <a:solidFill>
                <a:prstClr val="black"/>
              </a:solidFill>
              <a:latin typeface="Calibri" panose="020F0502020204030204"/>
            </a:endParaRPr>
          </a:p>
          <a:p>
            <a:pPr marL="457189" indent="-457189" defTabSz="1219170">
              <a:buSzPct val="100000"/>
              <a:buFontTx/>
              <a:buChar char="•"/>
            </a:pPr>
            <a:r>
              <a:rPr lang="en-US" sz="2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uncle</a:t>
            </a:r>
            <a:r>
              <a:rPr lang="en-US" sz="1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(n) /ʌŋkl/ = </a:t>
            </a:r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father's/mother's brother</a:t>
            </a:r>
            <a:r>
              <a:rPr lang="en-US" sz="1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(chú, bác trai, cậu)</a:t>
            </a:r>
            <a:endParaRPr lang="en-US" sz="2133" dirty="0">
              <a:solidFill>
                <a:prstClr val="black"/>
              </a:solidFill>
              <a:latin typeface="Calibri" panose="020F0502020204030204"/>
            </a:endParaRPr>
          </a:p>
          <a:p>
            <a:pPr marL="457189" indent="-457189" defTabSz="1219170">
              <a:buSzPct val="100000"/>
              <a:buFontTx/>
              <a:buChar char="•"/>
            </a:pPr>
            <a:r>
              <a:rPr lang="en-US" sz="2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niece</a:t>
            </a:r>
            <a:r>
              <a:rPr lang="en-US" sz="1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(n) /niːs/ = </a:t>
            </a:r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brother's/sister's daughter</a:t>
            </a:r>
            <a:r>
              <a:rPr lang="en-US" sz="1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(cháu gái)</a:t>
            </a:r>
            <a:endParaRPr lang="en-US" sz="2133" dirty="0">
              <a:solidFill>
                <a:prstClr val="black"/>
              </a:solidFill>
              <a:latin typeface="Calibri" panose="020F0502020204030204"/>
            </a:endParaRPr>
          </a:p>
          <a:p>
            <a:pPr marL="457189" indent="-457189" defTabSz="1219170">
              <a:buSzPct val="100000"/>
              <a:buFontTx/>
              <a:buChar char="•"/>
            </a:pPr>
            <a:r>
              <a:rPr lang="en-US" sz="2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nephew</a:t>
            </a:r>
            <a:r>
              <a:rPr lang="en-US" sz="1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(n) /ˈnefjuː/ = </a:t>
            </a:r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brother's/sister's son</a:t>
            </a:r>
            <a:r>
              <a:rPr lang="en-US" sz="1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(cháu trai)</a:t>
            </a:r>
            <a:endParaRPr lang="en-US" sz="2133" dirty="0">
              <a:solidFill>
                <a:prstClr val="black"/>
              </a:solidFill>
              <a:latin typeface="Calibri" panose="020F0502020204030204"/>
            </a:endParaRPr>
          </a:p>
          <a:p>
            <a:pPr marL="457189" indent="-457189" defTabSz="1219170">
              <a:buSzPct val="100000"/>
              <a:buFontTx/>
              <a:buChar char="•"/>
            </a:pPr>
            <a:r>
              <a:rPr lang="en-US" sz="2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cousin</a:t>
            </a:r>
            <a:r>
              <a:rPr lang="en-US" sz="1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(n) /ˈkʌzn/ = </a:t>
            </a:r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aunt's/uncle's child</a:t>
            </a:r>
            <a:r>
              <a:rPr lang="en-US" sz="1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(anh chị em họ)</a:t>
            </a:r>
            <a:endParaRPr lang="en-US" sz="2133" dirty="0">
              <a:solidFill>
                <a:prstClr val="black"/>
              </a:solidFill>
              <a:latin typeface="Calibri" panose="020F0502020204030204"/>
            </a:endParaRPr>
          </a:p>
          <a:p>
            <a:pPr marL="457189" indent="-457189" defTabSz="1219170">
              <a:buSzPct val="100000"/>
              <a:buFontTx/>
              <a:buChar char="•"/>
            </a:pPr>
            <a:r>
              <a:rPr lang="en-US" sz="2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grandparent</a:t>
            </a:r>
            <a:r>
              <a:rPr lang="en-US" sz="1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(n) /ˈɡrænpeərənt/ = </a:t>
            </a:r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grandfather/grandmother</a:t>
            </a:r>
            <a:r>
              <a:rPr lang="en-US" sz="1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(ông bà)</a:t>
            </a:r>
            <a:endParaRPr lang="en-US" sz="2133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87680" y="487680"/>
            <a:ext cx="11216640" cy="97536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defTabSz="1219170"/>
            <a:r>
              <a:rPr lang="en-US" sz="2667" b="1" dirty="0">
                <a:solidFill>
                  <a:srgbClr val="0000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KEY. EXERCISE 2: Possessive 's</a:t>
            </a:r>
            <a:endParaRPr lang="en-US" sz="26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 1"/>
          <p:cNvSpPr/>
          <p:nvPr/>
        </p:nvSpPr>
        <p:spPr>
          <a:xfrm>
            <a:off x="487680" y="1584960"/>
            <a:ext cx="11216640" cy="48768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defTabSz="1219170"/>
            <a:r>
              <a:rPr lang="en-US" sz="2133" b="1" dirty="0">
                <a:solidFill>
                  <a:srgbClr val="8B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Complete the sentences, adding possessive 's and the correct family member.</a:t>
            </a:r>
            <a:endParaRPr lang="en-US" sz="21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 2"/>
          <p:cNvSpPr/>
          <p:nvPr/>
        </p:nvSpPr>
        <p:spPr>
          <a:xfrm>
            <a:off x="487680" y="2331720"/>
            <a:ext cx="11216640" cy="219456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defTabSz="1219170"/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Harry is Tom's son.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  <a:p>
            <a:pPr defTabSz="1219170"/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Martin is Tom__________.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  <a:p>
            <a:pPr defTabSz="1219170"/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Nathan and Rosie are Sophie__________.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  <a:p>
            <a:pPr defTabSz="1219170"/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Harry is Liz__________.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  <a:p>
            <a:pPr defTabSz="1219170"/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Lisa is Mia__________.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  <a:p>
            <a:pPr defTabSz="1219170"/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Clare and Liz are Jessica__________.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  <a:p>
            <a:pPr defTabSz="1219170"/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Poppy, Harry and Mia are Rosie__________.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 3"/>
          <p:cNvSpPr/>
          <p:nvPr/>
        </p:nvSpPr>
        <p:spPr>
          <a:xfrm>
            <a:off x="589280" y="4541520"/>
            <a:ext cx="1219200" cy="487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2133" b="1" dirty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KEY:</a:t>
            </a:r>
            <a:endParaRPr lang="en-US" sz="21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 4"/>
          <p:cNvSpPr/>
          <p:nvPr/>
        </p:nvSpPr>
        <p:spPr>
          <a:xfrm>
            <a:off x="589280" y="5029200"/>
            <a:ext cx="11216640" cy="1341120"/>
          </a:xfrm>
          <a:prstGeom prst="rect">
            <a:avLst/>
          </a:prstGeom>
          <a:noFill/>
          <a:ln/>
        </p:spPr>
        <p:txBody>
          <a:bodyPr wrap="square" rtlCol="0" anchor="t">
            <a:normAutofit fontScale="77500" lnSpcReduction="20000"/>
          </a:bodyPr>
          <a:lstStyle/>
          <a:p>
            <a:pPr marL="457189" indent="-457189" defTabSz="1219170">
              <a:buSzPct val="100000"/>
              <a:buFontTx/>
              <a:buChar char="•"/>
            </a:pPr>
            <a:r>
              <a:rPr lang="en-US" sz="1867" b="1" dirty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Harry is Tom's son.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  <a:p>
            <a:pPr marL="457189" indent="-457189" defTabSz="1219170">
              <a:buSzPct val="100000"/>
              <a:buFontTx/>
              <a:buChar char="•"/>
            </a:pPr>
            <a:r>
              <a:rPr lang="en-US" sz="1867" b="1" dirty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Martin is Tom's father.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  <a:p>
            <a:pPr marL="457189" indent="-457189" defTabSz="1219170">
              <a:buSzPct val="100000"/>
              <a:buFontTx/>
              <a:buChar char="•"/>
            </a:pPr>
            <a:r>
              <a:rPr lang="en-US" sz="1867" b="1" dirty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Nathan and Rosie are Sophie's parents.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  <a:p>
            <a:pPr marL="457189" indent="-457189" defTabSz="1219170">
              <a:buSzPct val="100000"/>
              <a:buFontTx/>
              <a:buChar char="•"/>
            </a:pPr>
            <a:r>
              <a:rPr lang="en-US" sz="1867" b="1" dirty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Harry is Liz's brother.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  <a:p>
            <a:pPr marL="457189" indent="-457189" defTabSz="1219170">
              <a:buSzPct val="100000"/>
              <a:buFontTx/>
              <a:buChar char="•"/>
            </a:pPr>
            <a:r>
              <a:rPr lang="en-US" sz="1867" b="1" dirty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Lisa is Mia's sister.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  <a:p>
            <a:pPr marL="457189" indent="-457189" defTabSz="1219170">
              <a:buSzPct val="100000"/>
              <a:buFontTx/>
              <a:buChar char="•"/>
            </a:pPr>
            <a:r>
              <a:rPr lang="en-US" sz="1867" b="1" dirty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Clare and Liz are Jessica's aunts.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  <a:p>
            <a:pPr marL="457189" indent="-457189" defTabSz="1219170">
              <a:buSzPct val="100000"/>
              <a:buFontTx/>
              <a:buChar char="•"/>
            </a:pPr>
            <a:r>
              <a:rPr lang="en-US" sz="1867" b="1" dirty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Poppy, Harry and Mia are Rosie's grandchildren.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86AC7D-555B-FACE-E289-1B80E90C8E38}"/>
              </a:ext>
            </a:extLst>
          </p:cNvPr>
          <p:cNvSpPr txBox="1"/>
          <p:nvPr/>
        </p:nvSpPr>
        <p:spPr>
          <a:xfrm>
            <a:off x="2731589" y="997565"/>
            <a:ext cx="67288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Unit 1 . (Name of Unit)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4062E3-44D0-87F9-1AE7-FF3848A384ED}"/>
              </a:ext>
            </a:extLst>
          </p:cNvPr>
          <p:cNvSpPr txBox="1"/>
          <p:nvPr/>
        </p:nvSpPr>
        <p:spPr>
          <a:xfrm>
            <a:off x="1767782" y="1951673"/>
            <a:ext cx="865643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Lesson …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93D77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Name of Lesson</a:t>
            </a:r>
          </a:p>
        </p:txBody>
      </p:sp>
    </p:spTree>
    <p:extLst>
      <p:ext uri="{BB962C8B-B14F-4D97-AF65-F5344CB8AC3E}">
        <p14:creationId xmlns:p14="http://schemas.microsoft.com/office/powerpoint/2010/main" val="1809758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87680" y="487680"/>
            <a:ext cx="11216640" cy="97536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defTabSz="1219170"/>
            <a:r>
              <a:rPr lang="en-US" sz="2667" b="1" dirty="0">
                <a:solidFill>
                  <a:srgbClr val="0000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Lesson Consolidation</a:t>
            </a:r>
            <a:endParaRPr lang="en-US" sz="26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 1"/>
          <p:cNvSpPr/>
          <p:nvPr/>
        </p:nvSpPr>
        <p:spPr>
          <a:xfrm>
            <a:off x="487680" y="1584960"/>
            <a:ext cx="11216640" cy="478536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marL="457189" indent="-457189" defTabSz="1219170">
              <a:buSzPct val="100000"/>
              <a:buFontTx/>
              <a:buChar char="•"/>
            </a:pPr>
            <a:r>
              <a:rPr lang="en-US" sz="1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Today, we learned about different family members and relationships.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  <a:p>
            <a:pPr marL="457189" indent="-457189" defTabSz="1219170">
              <a:buSzPct val="100000"/>
              <a:buFontTx/>
              <a:buChar char="•"/>
            </a:pPr>
            <a:r>
              <a:rPr lang="en-US" sz="1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practiced using possessive 's to show ownership and relationships.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  <a:p>
            <a:pPr marL="457189" indent="-457189" defTabSz="1219170">
              <a:buSzPct val="100000"/>
              <a:buFontTx/>
              <a:buChar char="•"/>
            </a:pPr>
            <a:r>
              <a:rPr lang="en-US" sz="1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explored special family terms like '-in-law', 'step-', and 'great-'.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  <a:p>
            <a:pPr marL="457189" indent="-457189" defTabSz="1219170">
              <a:buSzPct val="100000"/>
              <a:buFontTx/>
              <a:buChar char="•"/>
            </a:pPr>
            <a:r>
              <a:rPr lang="en-US" sz="1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also reviewed how to use 'have got' to describe family.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  <a:p>
            <a:pPr marL="457189" indent="-457189" defTabSz="1219170">
              <a:buSzPct val="100000"/>
              <a:buFontTx/>
              <a:buChar char="•"/>
            </a:pPr>
            <a:r>
              <a:rPr lang="en-US" sz="1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 can now describe your family and ask about others' families.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3BC17-87A4-42B8-BAD4-59CC316B9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Title 1">
            <a:extLst>
              <a:ext uri="{FF2B5EF4-FFF2-40B4-BE49-F238E27FC236}">
                <a16:creationId xmlns:a16="http://schemas.microsoft.com/office/drawing/2014/main" id="{D799A9A6-D93C-9C02-1002-89587A4846D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21405" y="1582655"/>
            <a:ext cx="10243225" cy="2041527"/>
          </a:xfrm>
        </p:spPr>
        <p:txBody>
          <a:bodyPr/>
          <a:lstStyle/>
          <a:p>
            <a:pPr algn="ctr" eaLnBrk="1" hangingPunct="1"/>
            <a:r>
              <a:rPr lang="en-US" altLang="en-US" sz="16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Unit 1. Family</a:t>
            </a:r>
            <a:br>
              <a:rPr lang="en-US" altLang="en-US" sz="1600" b="1" dirty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en-US" altLang="en-US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Lesson A. Vocabulary</a:t>
            </a:r>
            <a:br>
              <a:rPr lang="en-US" altLang="en-US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en-US" altLang="en-US" sz="16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(Class Slides)</a:t>
            </a:r>
            <a:br>
              <a:rPr lang="en-US" altLang="en-US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br>
              <a:rPr lang="en-US" altLang="en-US" sz="800" b="1" dirty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br>
              <a:rPr lang="en-US" altLang="en-US" sz="800" b="1" dirty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br>
              <a:rPr lang="en-US" altLang="en-US" sz="800" b="1" dirty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br>
              <a:rPr lang="en-US" altLang="en-US" sz="800" b="1" dirty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FAMILY AND FRIENDS</a:t>
            </a:r>
            <a:endParaRPr lang="en-US" altLang="en-US" sz="24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12FC59-DBCF-F9B6-6446-DE4BA370393A}"/>
              </a:ext>
            </a:extLst>
          </p:cNvPr>
          <p:cNvSpPr txBox="1"/>
          <p:nvPr/>
        </p:nvSpPr>
        <p:spPr>
          <a:xfrm>
            <a:off x="2774815" y="4110096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/>
            <a:r>
              <a:rPr lang="en-US" sz="18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can talk about family members.</a:t>
            </a:r>
            <a:endParaRPr lang="en-US" sz="18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2184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0A7FF-BD11-CCDF-8C38-2A67AF047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BCE789C7-76BE-016D-63A6-CEBF79FBA519}"/>
              </a:ext>
            </a:extLst>
          </p:cNvPr>
          <p:cNvSpPr/>
          <p:nvPr/>
        </p:nvSpPr>
        <p:spPr>
          <a:xfrm>
            <a:off x="487680" y="487680"/>
            <a:ext cx="11216640" cy="97536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defTabSz="1219170"/>
            <a:r>
              <a:rPr lang="en-US" sz="2667" b="1" dirty="0">
                <a:solidFill>
                  <a:srgbClr val="0000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Lesson Objectives</a:t>
            </a:r>
            <a:endParaRPr lang="en-US" sz="26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299FE211-E623-7D99-38AB-5EBCB7CAA966}"/>
              </a:ext>
            </a:extLst>
          </p:cNvPr>
          <p:cNvSpPr/>
          <p:nvPr/>
        </p:nvSpPr>
        <p:spPr>
          <a:xfrm>
            <a:off x="487680" y="1584960"/>
            <a:ext cx="11216640" cy="442673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marL="457189" indent="-457189" defTabSz="1219170">
              <a:lnSpc>
                <a:spcPct val="150000"/>
              </a:lnSpc>
              <a:buSzPct val="100000"/>
              <a:buFontTx/>
              <a:buChar char="•"/>
            </a:pPr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Identify and use vocabulary related to family members.</a:t>
            </a:r>
            <a:endParaRPr lang="en-US" sz="1867" b="1" dirty="0">
              <a:solidFill>
                <a:prstClr val="black"/>
              </a:solidFill>
              <a:latin typeface="Calibri" panose="020F0502020204030204"/>
            </a:endParaRPr>
          </a:p>
          <a:p>
            <a:pPr marL="457189" indent="-457189" defTabSz="1219170">
              <a:lnSpc>
                <a:spcPct val="150000"/>
              </a:lnSpc>
              <a:buSzPct val="100000"/>
              <a:buFontTx/>
              <a:buChar char="•"/>
            </a:pPr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Understand and apply possessive 's for relationships.</a:t>
            </a:r>
            <a:endParaRPr lang="en-US" sz="1867" b="1" dirty="0">
              <a:solidFill>
                <a:prstClr val="black"/>
              </a:solidFill>
              <a:latin typeface="Calibri" panose="020F0502020204030204"/>
            </a:endParaRPr>
          </a:p>
          <a:p>
            <a:pPr marL="457189" indent="-457189" defTabSz="1219170">
              <a:lnSpc>
                <a:spcPct val="150000"/>
              </a:lnSpc>
              <a:buSzPct val="100000"/>
              <a:buFontTx/>
              <a:buChar char="•"/>
            </a:pPr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Recognize and use compound family terms (e.g., -in-law, step-, great-).</a:t>
            </a:r>
            <a:endParaRPr lang="en-US" sz="1867" b="1" dirty="0">
              <a:solidFill>
                <a:prstClr val="black"/>
              </a:solidFill>
              <a:latin typeface="Calibri" panose="020F0502020204030204"/>
            </a:endParaRPr>
          </a:p>
          <a:p>
            <a:pPr marL="457189" indent="-457189" defTabSz="1219170">
              <a:lnSpc>
                <a:spcPct val="150000"/>
              </a:lnSpc>
              <a:buSzPct val="100000"/>
              <a:buFontTx/>
              <a:buChar char="•"/>
            </a:pPr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Practice using 'have got' to describe family relationships and possessions.</a:t>
            </a:r>
            <a:endParaRPr lang="en-US" sz="1867" b="1" dirty="0">
              <a:solidFill>
                <a:prstClr val="black"/>
              </a:solidFill>
              <a:latin typeface="Calibri" panose="020F0502020204030204"/>
            </a:endParaRPr>
          </a:p>
          <a:p>
            <a:pPr marL="457189" indent="-457189" defTabSz="1219170">
              <a:lnSpc>
                <a:spcPct val="150000"/>
              </a:lnSpc>
              <a:buSzPct val="100000"/>
              <a:buFontTx/>
              <a:buChar char="•"/>
            </a:pPr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Engage in discussions about family.</a:t>
            </a:r>
            <a:endParaRPr lang="en-US" sz="1867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55140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4B118-46C7-F7B6-FB38-99B98FB91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48BFCFCC-5827-0488-C656-305C8FB43BCC}"/>
              </a:ext>
            </a:extLst>
          </p:cNvPr>
          <p:cNvSpPr/>
          <p:nvPr/>
        </p:nvSpPr>
        <p:spPr>
          <a:xfrm>
            <a:off x="487680" y="487680"/>
            <a:ext cx="11216640" cy="97536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defTabSz="1219170"/>
            <a:r>
              <a:rPr lang="en-US" sz="2667" b="1" dirty="0">
                <a:solidFill>
                  <a:srgbClr val="0000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New Words &amp; Expressions</a:t>
            </a:r>
            <a:endParaRPr lang="en-US" sz="26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01483CC5-936C-66FF-C969-7B061EA4AB40}"/>
              </a:ext>
            </a:extLst>
          </p:cNvPr>
          <p:cNvSpPr/>
          <p:nvPr/>
        </p:nvSpPr>
        <p:spPr>
          <a:xfrm>
            <a:off x="487680" y="1584960"/>
            <a:ext cx="11216640" cy="4417006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marL="457189" indent="-457189" defTabSz="1219170">
              <a:lnSpc>
                <a:spcPct val="150000"/>
              </a:lnSpc>
              <a:buSzPct val="100000"/>
              <a:buFontTx/>
              <a:buChar char="•"/>
            </a:pPr>
            <a:r>
              <a:rPr lang="en-US" sz="2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aunt</a:t>
            </a:r>
            <a:r>
              <a:rPr lang="en-US" sz="1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(n) /ɑːnt/ = </a:t>
            </a:r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father's/mother's sister</a:t>
            </a:r>
            <a:r>
              <a:rPr lang="en-US" sz="1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(cô, dì, bác gái)</a:t>
            </a:r>
            <a:endParaRPr lang="en-US" sz="2133" dirty="0">
              <a:solidFill>
                <a:prstClr val="black"/>
              </a:solidFill>
              <a:latin typeface="Calibri" panose="020F0502020204030204"/>
            </a:endParaRPr>
          </a:p>
          <a:p>
            <a:pPr marL="457189" indent="-457189" defTabSz="1219170">
              <a:lnSpc>
                <a:spcPct val="150000"/>
              </a:lnSpc>
              <a:buSzPct val="100000"/>
              <a:buFontTx/>
              <a:buChar char="•"/>
            </a:pPr>
            <a:r>
              <a:rPr lang="en-US" sz="2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uncle</a:t>
            </a:r>
            <a:r>
              <a:rPr lang="en-US" sz="1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(n) /ʌŋkl/ = </a:t>
            </a:r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father's/mother's brother</a:t>
            </a:r>
            <a:r>
              <a:rPr lang="en-US" sz="1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(chú, bác trai, cậu)</a:t>
            </a:r>
            <a:endParaRPr lang="en-US" sz="2133" dirty="0">
              <a:solidFill>
                <a:prstClr val="black"/>
              </a:solidFill>
              <a:latin typeface="Calibri" panose="020F0502020204030204"/>
            </a:endParaRPr>
          </a:p>
          <a:p>
            <a:pPr marL="457189" indent="-457189" defTabSz="1219170">
              <a:lnSpc>
                <a:spcPct val="150000"/>
              </a:lnSpc>
              <a:buSzPct val="100000"/>
              <a:buFontTx/>
              <a:buChar char="•"/>
            </a:pPr>
            <a:r>
              <a:rPr lang="en-US" sz="2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niece</a:t>
            </a:r>
            <a:r>
              <a:rPr lang="en-US" sz="1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(n) /niːs/ = </a:t>
            </a:r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brother's/sister's daughter</a:t>
            </a:r>
            <a:r>
              <a:rPr lang="en-US" sz="1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(cháu gái)</a:t>
            </a:r>
            <a:endParaRPr lang="en-US" sz="2133" dirty="0">
              <a:solidFill>
                <a:prstClr val="black"/>
              </a:solidFill>
              <a:latin typeface="Calibri" panose="020F0502020204030204"/>
            </a:endParaRPr>
          </a:p>
          <a:p>
            <a:pPr marL="457189" indent="-457189" defTabSz="1219170">
              <a:lnSpc>
                <a:spcPct val="150000"/>
              </a:lnSpc>
              <a:buSzPct val="100000"/>
              <a:buFontTx/>
              <a:buChar char="•"/>
            </a:pPr>
            <a:r>
              <a:rPr lang="en-US" sz="2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nephew</a:t>
            </a:r>
            <a:r>
              <a:rPr lang="en-US" sz="1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(n) /ˈnefjuː/ = </a:t>
            </a:r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brother's/sister's son</a:t>
            </a:r>
            <a:r>
              <a:rPr lang="en-US" sz="1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(cháu trai)</a:t>
            </a:r>
            <a:endParaRPr lang="en-US" sz="2133" dirty="0">
              <a:solidFill>
                <a:prstClr val="black"/>
              </a:solidFill>
              <a:latin typeface="Calibri" panose="020F0502020204030204"/>
            </a:endParaRPr>
          </a:p>
          <a:p>
            <a:pPr marL="457189" indent="-457189" defTabSz="1219170">
              <a:lnSpc>
                <a:spcPct val="150000"/>
              </a:lnSpc>
              <a:buSzPct val="100000"/>
              <a:buFontTx/>
              <a:buChar char="•"/>
            </a:pPr>
            <a:r>
              <a:rPr lang="en-US" sz="2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cousin</a:t>
            </a:r>
            <a:r>
              <a:rPr lang="en-US" sz="1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(n) /ˈkʌzn/ = </a:t>
            </a:r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aunt's/uncle's child</a:t>
            </a:r>
            <a:r>
              <a:rPr lang="en-US" sz="1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(anh chị em họ)</a:t>
            </a:r>
            <a:endParaRPr lang="en-US" sz="2133" dirty="0">
              <a:solidFill>
                <a:prstClr val="black"/>
              </a:solidFill>
              <a:latin typeface="Calibri" panose="020F0502020204030204"/>
            </a:endParaRPr>
          </a:p>
          <a:p>
            <a:pPr marL="457189" indent="-457189" defTabSz="1219170">
              <a:lnSpc>
                <a:spcPct val="150000"/>
              </a:lnSpc>
              <a:buSzPct val="100000"/>
              <a:buFontTx/>
              <a:buChar char="•"/>
            </a:pPr>
            <a:r>
              <a:rPr lang="en-US" sz="2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grandparent</a:t>
            </a:r>
            <a:r>
              <a:rPr lang="en-US" sz="1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(n) /ˈɡrænpeərənt/ = </a:t>
            </a:r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grandfather/grandmother</a:t>
            </a:r>
            <a:r>
              <a:rPr lang="en-US" sz="1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(ông bà)</a:t>
            </a:r>
            <a:endParaRPr lang="en-US" sz="2133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75754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B36C9-9E4D-B228-0FE3-1047F080F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977C8D7-4498-0C55-4338-759CD5211D48}"/>
              </a:ext>
            </a:extLst>
          </p:cNvPr>
          <p:cNvSpPr/>
          <p:nvPr/>
        </p:nvSpPr>
        <p:spPr>
          <a:xfrm>
            <a:off x="487680" y="487680"/>
            <a:ext cx="11216640" cy="679639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defTabSz="1219170"/>
            <a:r>
              <a:rPr lang="en-US" sz="2667" b="1" dirty="0">
                <a:solidFill>
                  <a:srgbClr val="0000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KEY. EXERCISE 2: Possessive 's</a:t>
            </a:r>
            <a:endParaRPr lang="en-US" sz="26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07950B55-83D2-4454-93FE-3B9DD0571ADC}"/>
              </a:ext>
            </a:extLst>
          </p:cNvPr>
          <p:cNvSpPr/>
          <p:nvPr/>
        </p:nvSpPr>
        <p:spPr>
          <a:xfrm>
            <a:off x="589280" y="1341120"/>
            <a:ext cx="11216640" cy="48768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defTabSz="1219170"/>
            <a:r>
              <a:rPr lang="en-US" sz="2133" b="1" dirty="0">
                <a:solidFill>
                  <a:srgbClr val="8B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Complete the sentences, adding possessive 's and the correct family member.</a:t>
            </a:r>
            <a:endParaRPr lang="en-US" sz="21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96438602-E37E-3D97-6691-8396819A6926}"/>
              </a:ext>
            </a:extLst>
          </p:cNvPr>
          <p:cNvSpPr/>
          <p:nvPr/>
        </p:nvSpPr>
        <p:spPr>
          <a:xfrm>
            <a:off x="589280" y="2087880"/>
            <a:ext cx="11216640" cy="219456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defTabSz="1219170"/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Harry is Tom's son.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  <a:p>
            <a:pPr defTabSz="1219170"/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Martin is Tom__________.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  <a:p>
            <a:pPr defTabSz="1219170"/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Nathan and Rosie are Sophie__________.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  <a:p>
            <a:pPr defTabSz="1219170"/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Harry is Liz__________.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  <a:p>
            <a:pPr defTabSz="1219170"/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Lisa is Mia__________.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  <a:p>
            <a:pPr defTabSz="1219170"/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Clare and Liz are Jessica__________.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  <a:p>
            <a:pPr defTabSz="1219170"/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Poppy, Harry and Mia are Rosie__________.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00B98740-99DC-CB9D-8554-D9A7B038B3D2}"/>
              </a:ext>
            </a:extLst>
          </p:cNvPr>
          <p:cNvSpPr/>
          <p:nvPr/>
        </p:nvSpPr>
        <p:spPr>
          <a:xfrm>
            <a:off x="690880" y="4297680"/>
            <a:ext cx="1219200" cy="487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2133" b="1" dirty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KEY:</a:t>
            </a:r>
            <a:endParaRPr lang="en-US" sz="21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B02A6B04-B24A-BF54-34B5-3E50BCC3EE0C}"/>
              </a:ext>
            </a:extLst>
          </p:cNvPr>
          <p:cNvSpPr/>
          <p:nvPr/>
        </p:nvSpPr>
        <p:spPr>
          <a:xfrm>
            <a:off x="1099226" y="4785360"/>
            <a:ext cx="10808294" cy="1341120"/>
          </a:xfrm>
          <a:prstGeom prst="rect">
            <a:avLst/>
          </a:prstGeom>
          <a:noFill/>
          <a:ln/>
        </p:spPr>
        <p:txBody>
          <a:bodyPr wrap="square" rtlCol="0" anchor="t">
            <a:normAutofit fontScale="77500" lnSpcReduction="20000"/>
          </a:bodyPr>
          <a:lstStyle/>
          <a:p>
            <a:pPr defTabSz="1219170">
              <a:buSzPct val="100000"/>
            </a:pPr>
            <a:r>
              <a:rPr lang="en-US" sz="1867" b="1" dirty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Harry is Tom's son.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  <a:p>
            <a:pPr defTabSz="1219170">
              <a:buSzPct val="100000"/>
            </a:pPr>
            <a:r>
              <a:rPr lang="en-US" sz="1867" b="1" dirty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Martin is Tom's father.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  <a:p>
            <a:pPr defTabSz="1219170">
              <a:buSzPct val="100000"/>
            </a:pPr>
            <a:r>
              <a:rPr lang="en-US" sz="1867" b="1" dirty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Nathan and Rosie are Sophie's parents.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  <a:p>
            <a:pPr defTabSz="1219170">
              <a:buSzPct val="100000"/>
            </a:pPr>
            <a:r>
              <a:rPr lang="en-US" sz="1867" b="1" dirty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Harry is Liz's brother.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  <a:p>
            <a:pPr defTabSz="1219170">
              <a:buSzPct val="100000"/>
            </a:pPr>
            <a:r>
              <a:rPr lang="en-US" sz="1867" b="1" dirty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Lisa is Mia's sister.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  <a:p>
            <a:pPr defTabSz="1219170">
              <a:buSzPct val="100000"/>
            </a:pPr>
            <a:r>
              <a:rPr lang="en-US" sz="1867" b="1" dirty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Clare and Liz are Jessica's aunts.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  <a:p>
            <a:pPr defTabSz="1219170">
              <a:buSzPct val="100000"/>
            </a:pPr>
            <a:r>
              <a:rPr lang="en-US" sz="1867" b="1" dirty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Poppy, Harry and Mia are Rosie's grandchildren.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1570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D5FC9-4620-8775-66B5-081B1D310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A1C91FDA-945B-8DE7-CBDC-EAF7F68B3FD9}"/>
              </a:ext>
            </a:extLst>
          </p:cNvPr>
          <p:cNvSpPr/>
          <p:nvPr/>
        </p:nvSpPr>
        <p:spPr>
          <a:xfrm>
            <a:off x="487680" y="487680"/>
            <a:ext cx="11216640" cy="97536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defTabSz="1219170"/>
            <a:r>
              <a:rPr lang="en-US" sz="2667" b="1" dirty="0">
                <a:solidFill>
                  <a:srgbClr val="0000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Lesson Consolidation</a:t>
            </a:r>
            <a:endParaRPr lang="en-US" sz="26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499AACFE-CC90-7187-DA4A-7BD4C6147EAF}"/>
              </a:ext>
            </a:extLst>
          </p:cNvPr>
          <p:cNvSpPr/>
          <p:nvPr/>
        </p:nvSpPr>
        <p:spPr>
          <a:xfrm>
            <a:off x="487680" y="1584960"/>
            <a:ext cx="11216640" cy="4407278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marL="457189" indent="-457189" defTabSz="1219170">
              <a:lnSpc>
                <a:spcPct val="150000"/>
              </a:lnSpc>
              <a:buSzPct val="100000"/>
              <a:buFontTx/>
              <a:buChar char="•"/>
            </a:pPr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Today, we learned about different family members and relationships.</a:t>
            </a:r>
            <a:endParaRPr lang="en-US" sz="1867" b="1" dirty="0">
              <a:solidFill>
                <a:prstClr val="black"/>
              </a:solidFill>
              <a:latin typeface="Calibri" panose="020F0502020204030204"/>
            </a:endParaRPr>
          </a:p>
          <a:p>
            <a:pPr marL="457189" indent="-457189" defTabSz="1219170">
              <a:lnSpc>
                <a:spcPct val="150000"/>
              </a:lnSpc>
              <a:buSzPct val="100000"/>
              <a:buFontTx/>
              <a:buChar char="•"/>
            </a:pPr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practiced using possessive 's to show ownership and relationships.</a:t>
            </a:r>
            <a:endParaRPr lang="en-US" sz="1867" b="1" dirty="0">
              <a:solidFill>
                <a:prstClr val="black"/>
              </a:solidFill>
              <a:latin typeface="Calibri" panose="020F0502020204030204"/>
            </a:endParaRPr>
          </a:p>
          <a:p>
            <a:pPr marL="457189" indent="-457189" defTabSz="1219170">
              <a:lnSpc>
                <a:spcPct val="150000"/>
              </a:lnSpc>
              <a:buSzPct val="100000"/>
              <a:buFontTx/>
              <a:buChar char="•"/>
            </a:pPr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explored special family terms like '-in-law', 'step-', and 'great-'.</a:t>
            </a:r>
            <a:endParaRPr lang="en-US" sz="1867" b="1" dirty="0">
              <a:solidFill>
                <a:prstClr val="black"/>
              </a:solidFill>
              <a:latin typeface="Calibri" panose="020F0502020204030204"/>
            </a:endParaRPr>
          </a:p>
          <a:p>
            <a:pPr marL="457189" indent="-457189" defTabSz="1219170">
              <a:lnSpc>
                <a:spcPct val="150000"/>
              </a:lnSpc>
              <a:buSzPct val="100000"/>
              <a:buFontTx/>
              <a:buChar char="•"/>
            </a:pPr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also reviewed how to use 'have got' to describe family.</a:t>
            </a:r>
            <a:endParaRPr lang="en-US" sz="1867" b="1" dirty="0">
              <a:solidFill>
                <a:prstClr val="black"/>
              </a:solidFill>
              <a:latin typeface="Calibri" panose="020F0502020204030204"/>
            </a:endParaRPr>
          </a:p>
          <a:p>
            <a:pPr marL="457189" indent="-457189" defTabSz="1219170">
              <a:lnSpc>
                <a:spcPct val="150000"/>
              </a:lnSpc>
              <a:buSzPct val="100000"/>
              <a:buFontTx/>
              <a:buChar char="•"/>
            </a:pPr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 can now describe your family and ask about others' families.</a:t>
            </a:r>
            <a:endParaRPr lang="en-US" sz="1867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9361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22CAE4-66F2-2C5A-C6B4-10ADB4F74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269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F44F8ED-A885-FBCD-89CD-5359207F39D2}"/>
              </a:ext>
            </a:extLst>
          </p:cNvPr>
          <p:cNvSpPr txBox="1"/>
          <p:nvPr/>
        </p:nvSpPr>
        <p:spPr>
          <a:xfrm>
            <a:off x="2731589" y="1091333"/>
            <a:ext cx="67288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Unit 1 . Name of Unit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C13FA3-4183-6FFE-E4FB-58F6EAC7D853}"/>
              </a:ext>
            </a:extLst>
          </p:cNvPr>
          <p:cNvSpPr txBox="1"/>
          <p:nvPr/>
        </p:nvSpPr>
        <p:spPr>
          <a:xfrm>
            <a:off x="1767782" y="2045441"/>
            <a:ext cx="865643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Lesson …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F93D77"/>
                </a:solidFill>
                <a:latin typeface="Source Sans Pro" panose="020B0503030403020204" pitchFamily="34" charset="0"/>
              </a:rPr>
              <a:t>N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93D77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ame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93D77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of Lesson</a:t>
            </a:r>
          </a:p>
        </p:txBody>
      </p:sp>
    </p:spTree>
    <p:extLst>
      <p:ext uri="{BB962C8B-B14F-4D97-AF65-F5344CB8AC3E}">
        <p14:creationId xmlns:p14="http://schemas.microsoft.com/office/powerpoint/2010/main" val="114668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A208A8-3A85-3005-03E7-4F2B90E39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59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035AC7-F3B5-C28A-9801-179BEF024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883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014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9760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5419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C143C5-0B6D-459C-8A98-872BC6DD74D5}:119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A14BD2-5E6B-4186-BF70-B2A6C7E45D5D}:5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C143C5-0B6D-459C-8A98-872BC6DD74D5}:119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C143C5-0B6D-459C-8A98-872BC6DD74D5}:119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C143C5-0B6D-459C-8A98-872BC6DD74D5}:11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A14BD2-5E6B-4186-BF70-B2A6C7E45D5D}:52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iny - Montserrat Light">
      <a:majorFont>
        <a:latin typeface="Coiny"/>
        <a:ea typeface="Arial Unicode MS"/>
        <a:cs typeface=""/>
      </a:majorFont>
      <a:minorFont>
        <a:latin typeface="Montserrat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4D5D"/>
        </a:solidFill>
        <a:ln w="76200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</a:spDef>
    <a:lnDef>
      <a:spPr>
        <a:ln>
          <a:solidFill>
            <a:srgbClr val="F4F1E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4_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oppins Black - Poppins Light">
      <a:majorFont>
        <a:latin typeface="Poppins Black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BC38"/>
        </a:solidFill>
        <a:ln w="76200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8_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oppins Black - Poppins Light">
      <a:majorFont>
        <a:latin typeface="Poppins Black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BC38"/>
        </a:solidFill>
        <a:ln w="76200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9_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oppins SemiBold - Poppins Light">
      <a:majorFont>
        <a:latin typeface="Poppins SemiBold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AC15"/>
        </a:solidFill>
        <a:ln w="9525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4_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atisfy - Montserrat Light">
      <a:majorFont>
        <a:latin typeface="Satisfy"/>
        <a:ea typeface="Arial Unicode MS"/>
        <a:cs typeface=""/>
      </a:majorFont>
      <a:minorFont>
        <a:latin typeface="Montserrat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b="1" dirty="0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1541</Words>
  <Application>Microsoft Office PowerPoint</Application>
  <PresentationFormat>Widescreen</PresentationFormat>
  <Paragraphs>161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Aptos</vt:lpstr>
      <vt:lpstr>Arial</vt:lpstr>
      <vt:lpstr>Arial Black</vt:lpstr>
      <vt:lpstr>Calibri</vt:lpstr>
      <vt:lpstr>Garamond</vt:lpstr>
      <vt:lpstr>Source Sans Pro</vt:lpstr>
      <vt:lpstr>Wingdings</vt:lpstr>
      <vt:lpstr>Office Theme</vt:lpstr>
      <vt:lpstr>2_Edge</vt:lpstr>
      <vt:lpstr>7_PPTMON theme</vt:lpstr>
      <vt:lpstr>14_PPTMON theme</vt:lpstr>
      <vt:lpstr>18_PPTMON theme</vt:lpstr>
      <vt:lpstr>19_PPTMON theme</vt:lpstr>
      <vt:lpstr>24_PPTMON theme</vt:lpstr>
      <vt:lpstr>3_Edge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… . UnitName Lesson … . Reading (Skills/Theme) (Class Slides)     NAME OF LESSON / TOPIC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1. Family Lesson A. Vocabulary (Class Slides)     FAMILY AND FRIENDS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quangha ho</dc:creator>
  <cp:keywords/>
  <dc:description>generated using python-pptx</dc:description>
  <cp:lastModifiedBy>Ho Quang Ha</cp:lastModifiedBy>
  <cp:revision>28</cp:revision>
  <dcterms:created xsi:type="dcterms:W3CDTF">2013-01-27T09:14:16Z</dcterms:created>
  <dcterms:modified xsi:type="dcterms:W3CDTF">2026-01-25T14:54:40Z</dcterms:modified>
  <cp:category/>
</cp:coreProperties>
</file>